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handoutMasterIdLst>
    <p:handoutMasterId r:id="rId95"/>
  </p:handoutMasterIdLst>
  <p:sldIdLst>
    <p:sldId id="256" r:id="rId5"/>
    <p:sldId id="257" r:id="rId6"/>
    <p:sldId id="259" r:id="rId7"/>
    <p:sldId id="260" r:id="rId8"/>
    <p:sldId id="261" r:id="rId9"/>
    <p:sldId id="262" r:id="rId10"/>
    <p:sldId id="263" r:id="rId11"/>
    <p:sldId id="265" r:id="rId12"/>
    <p:sldId id="264" r:id="rId13"/>
    <p:sldId id="266" r:id="rId14"/>
    <p:sldId id="267" r:id="rId15"/>
    <p:sldId id="335" r:id="rId16"/>
    <p:sldId id="343" r:id="rId17"/>
    <p:sldId id="273" r:id="rId18"/>
    <p:sldId id="268" r:id="rId19"/>
    <p:sldId id="344" r:id="rId20"/>
    <p:sldId id="269" r:id="rId21"/>
    <p:sldId id="270" r:id="rId22"/>
    <p:sldId id="333" r:id="rId23"/>
    <p:sldId id="334" r:id="rId24"/>
    <p:sldId id="271" r:id="rId25"/>
    <p:sldId id="272" r:id="rId26"/>
    <p:sldId id="289" r:id="rId27"/>
    <p:sldId id="274" r:id="rId28"/>
    <p:sldId id="275" r:id="rId29"/>
    <p:sldId id="276" r:id="rId30"/>
    <p:sldId id="336" r:id="rId31"/>
    <p:sldId id="340"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92" r:id="rId45"/>
    <p:sldId id="290" r:id="rId46"/>
    <p:sldId id="291" r:id="rId47"/>
    <p:sldId id="293" r:id="rId48"/>
    <p:sldId id="294" r:id="rId49"/>
    <p:sldId id="295" r:id="rId50"/>
    <p:sldId id="296" r:id="rId51"/>
    <p:sldId id="297" r:id="rId52"/>
    <p:sldId id="298" r:id="rId53"/>
    <p:sldId id="337" r:id="rId54"/>
    <p:sldId id="339" r:id="rId55"/>
    <p:sldId id="299" r:id="rId56"/>
    <p:sldId id="300" r:id="rId57"/>
    <p:sldId id="301" r:id="rId58"/>
    <p:sldId id="303" r:id="rId59"/>
    <p:sldId id="302" r:id="rId60"/>
    <p:sldId id="304" r:id="rId61"/>
    <p:sldId id="305" r:id="rId62"/>
    <p:sldId id="306" r:id="rId63"/>
    <p:sldId id="307" r:id="rId64"/>
    <p:sldId id="308" r:id="rId65"/>
    <p:sldId id="309" r:id="rId66"/>
    <p:sldId id="310" r:id="rId67"/>
    <p:sldId id="311" r:id="rId68"/>
    <p:sldId id="345" r:id="rId69"/>
    <p:sldId id="312" r:id="rId70"/>
    <p:sldId id="338" r:id="rId71"/>
    <p:sldId id="341" r:id="rId72"/>
    <p:sldId id="313" r:id="rId73"/>
    <p:sldId id="314" r:id="rId74"/>
    <p:sldId id="342" r:id="rId75"/>
    <p:sldId id="323" r:id="rId76"/>
    <p:sldId id="324" r:id="rId77"/>
    <p:sldId id="325" r:id="rId78"/>
    <p:sldId id="326" r:id="rId79"/>
    <p:sldId id="327" r:id="rId80"/>
    <p:sldId id="328" r:id="rId81"/>
    <p:sldId id="329" r:id="rId82"/>
    <p:sldId id="330" r:id="rId83"/>
    <p:sldId id="331" r:id="rId84"/>
    <p:sldId id="332" r:id="rId85"/>
    <p:sldId id="315" r:id="rId86"/>
    <p:sldId id="316" r:id="rId87"/>
    <p:sldId id="317" r:id="rId88"/>
    <p:sldId id="318" r:id="rId89"/>
    <p:sldId id="319" r:id="rId90"/>
    <p:sldId id="320" r:id="rId91"/>
    <p:sldId id="321" r:id="rId92"/>
    <p:sldId id="32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ADB6"/>
    <a:srgbClr val="E351E7"/>
    <a:srgbClr val="8080BB"/>
    <a:srgbClr val="67D571"/>
    <a:srgbClr val="DDAB5B"/>
    <a:srgbClr val="F75A3B"/>
    <a:srgbClr val="A785B8"/>
    <a:srgbClr val="8197B6"/>
    <a:srgbClr val="B681AE"/>
    <a:srgbClr val="394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88BD8-D9C9-4E41-AA6F-7D06E306B6C1}" v="7" dt="2023-01-22T20:49:06.419"/>
    <p1510:client id="{E3E37812-4D76-4C7A-86D2-5A72194F94B8}" v="3" dt="2023-01-21T21:08:18.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0689" autoAdjust="0"/>
    <p:restoredTop sz="83088" autoAdjust="0"/>
  </p:normalViewPr>
  <p:slideViewPr>
    <p:cSldViewPr snapToGrid="0">
      <p:cViewPr varScale="1">
        <p:scale>
          <a:sx n="75" d="100"/>
          <a:sy n="75" d="100"/>
        </p:scale>
        <p:origin x="90" y="33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ssaid Achraf" userId="03a2e7ce-53ea-4e25-be87-7ad6548d38bb" providerId="ADAL" clId="{0B888BD8-D9C9-4E41-AA6F-7D06E306B6C1}"/>
    <pc:docChg chg="modSld">
      <pc:chgData name="Moussaid Achraf" userId="03a2e7ce-53ea-4e25-be87-7ad6548d38bb" providerId="ADAL" clId="{0B888BD8-D9C9-4E41-AA6F-7D06E306B6C1}" dt="2023-01-22T20:48:18.806" v="0"/>
      <pc:docMkLst>
        <pc:docMk/>
      </pc:docMkLst>
      <pc:sldChg chg="delSp">
        <pc:chgData name="Moussaid Achraf" userId="03a2e7ce-53ea-4e25-be87-7ad6548d38bb" providerId="ADAL" clId="{0B888BD8-D9C9-4E41-AA6F-7D06E306B6C1}" dt="2023-01-22T20:48:18.806" v="0"/>
        <pc:sldMkLst>
          <pc:docMk/>
          <pc:sldMk cId="1970260803" sldId="257"/>
        </pc:sldMkLst>
        <pc:spChg chg="del">
          <ac:chgData name="Moussaid Achraf" userId="03a2e7ce-53ea-4e25-be87-7ad6548d38bb" providerId="ADAL" clId="{0B888BD8-D9C9-4E41-AA6F-7D06E306B6C1}" dt="2023-01-22T20:48:18.806" v="0"/>
          <ac:spMkLst>
            <pc:docMk/>
            <pc:sldMk cId="1970260803" sldId="257"/>
            <ac:spMk id="3" creationId="{3DA10CFF-A7E9-4D68-B178-755F2FD206D8}"/>
          </ac:spMkLst>
        </pc:spChg>
      </pc:sldChg>
      <pc:sldChg chg="delSp">
        <pc:chgData name="Moussaid Achraf" userId="03a2e7ce-53ea-4e25-be87-7ad6548d38bb" providerId="ADAL" clId="{0B888BD8-D9C9-4E41-AA6F-7D06E306B6C1}" dt="2023-01-22T20:48:18.806" v="0"/>
        <pc:sldMkLst>
          <pc:docMk/>
          <pc:sldMk cId="3867638448" sldId="259"/>
        </pc:sldMkLst>
        <pc:spChg chg="del">
          <ac:chgData name="Moussaid Achraf" userId="03a2e7ce-53ea-4e25-be87-7ad6548d38bb" providerId="ADAL" clId="{0B888BD8-D9C9-4E41-AA6F-7D06E306B6C1}" dt="2023-01-22T20:48:18.806" v="0"/>
          <ac:spMkLst>
            <pc:docMk/>
            <pc:sldMk cId="3867638448" sldId="259"/>
            <ac:spMk id="2" creationId="{F8329796-9EC3-4E17-B3CA-9F5880108D8D}"/>
          </ac:spMkLst>
        </pc:spChg>
      </pc:sldChg>
      <pc:sldChg chg="delSp">
        <pc:chgData name="Moussaid Achraf" userId="03a2e7ce-53ea-4e25-be87-7ad6548d38bb" providerId="ADAL" clId="{0B888BD8-D9C9-4E41-AA6F-7D06E306B6C1}" dt="2023-01-22T20:48:18.806" v="0"/>
        <pc:sldMkLst>
          <pc:docMk/>
          <pc:sldMk cId="1986893385" sldId="260"/>
        </pc:sldMkLst>
        <pc:spChg chg="del">
          <ac:chgData name="Moussaid Achraf" userId="03a2e7ce-53ea-4e25-be87-7ad6548d38bb" providerId="ADAL" clId="{0B888BD8-D9C9-4E41-AA6F-7D06E306B6C1}" dt="2023-01-22T20:48:18.806" v="0"/>
          <ac:spMkLst>
            <pc:docMk/>
            <pc:sldMk cId="1986893385" sldId="260"/>
            <ac:spMk id="4" creationId="{C18D7804-0D3A-4FDB-9219-B3236FD45BBB}"/>
          </ac:spMkLst>
        </pc:spChg>
      </pc:sldChg>
      <pc:sldChg chg="delSp">
        <pc:chgData name="Moussaid Achraf" userId="03a2e7ce-53ea-4e25-be87-7ad6548d38bb" providerId="ADAL" clId="{0B888BD8-D9C9-4E41-AA6F-7D06E306B6C1}" dt="2023-01-22T20:48:18.806" v="0"/>
        <pc:sldMkLst>
          <pc:docMk/>
          <pc:sldMk cId="2643111235" sldId="261"/>
        </pc:sldMkLst>
        <pc:spChg chg="del">
          <ac:chgData name="Moussaid Achraf" userId="03a2e7ce-53ea-4e25-be87-7ad6548d38bb" providerId="ADAL" clId="{0B888BD8-D9C9-4E41-AA6F-7D06E306B6C1}" dt="2023-01-22T20:48:18.806" v="0"/>
          <ac:spMkLst>
            <pc:docMk/>
            <pc:sldMk cId="2643111235" sldId="261"/>
            <ac:spMk id="4" creationId="{DF76BB5B-AF4F-43EF-9684-D80790DBB79E}"/>
          </ac:spMkLst>
        </pc:spChg>
      </pc:sldChg>
      <pc:sldChg chg="delSp">
        <pc:chgData name="Moussaid Achraf" userId="03a2e7ce-53ea-4e25-be87-7ad6548d38bb" providerId="ADAL" clId="{0B888BD8-D9C9-4E41-AA6F-7D06E306B6C1}" dt="2023-01-22T20:48:18.806" v="0"/>
        <pc:sldMkLst>
          <pc:docMk/>
          <pc:sldMk cId="3649680850" sldId="262"/>
        </pc:sldMkLst>
        <pc:spChg chg="del">
          <ac:chgData name="Moussaid Achraf" userId="03a2e7ce-53ea-4e25-be87-7ad6548d38bb" providerId="ADAL" clId="{0B888BD8-D9C9-4E41-AA6F-7D06E306B6C1}" dt="2023-01-22T20:48:18.806" v="0"/>
          <ac:spMkLst>
            <pc:docMk/>
            <pc:sldMk cId="3649680850" sldId="262"/>
            <ac:spMk id="4" creationId="{2F52DF84-33F9-40AE-A04E-24D728642D0B}"/>
          </ac:spMkLst>
        </pc:spChg>
      </pc:sldChg>
      <pc:sldChg chg="delSp">
        <pc:chgData name="Moussaid Achraf" userId="03a2e7ce-53ea-4e25-be87-7ad6548d38bb" providerId="ADAL" clId="{0B888BD8-D9C9-4E41-AA6F-7D06E306B6C1}" dt="2023-01-22T20:48:18.806" v="0"/>
        <pc:sldMkLst>
          <pc:docMk/>
          <pc:sldMk cId="1870217021" sldId="263"/>
        </pc:sldMkLst>
        <pc:spChg chg="del">
          <ac:chgData name="Moussaid Achraf" userId="03a2e7ce-53ea-4e25-be87-7ad6548d38bb" providerId="ADAL" clId="{0B888BD8-D9C9-4E41-AA6F-7D06E306B6C1}" dt="2023-01-22T20:48:18.806" v="0"/>
          <ac:spMkLst>
            <pc:docMk/>
            <pc:sldMk cId="1870217021" sldId="263"/>
            <ac:spMk id="4" creationId="{6873CC0B-F329-4890-BFEE-F169798EA218}"/>
          </ac:spMkLst>
        </pc:spChg>
      </pc:sldChg>
      <pc:sldChg chg="delSp">
        <pc:chgData name="Moussaid Achraf" userId="03a2e7ce-53ea-4e25-be87-7ad6548d38bb" providerId="ADAL" clId="{0B888BD8-D9C9-4E41-AA6F-7D06E306B6C1}" dt="2023-01-22T20:48:18.806" v="0"/>
        <pc:sldMkLst>
          <pc:docMk/>
          <pc:sldMk cId="2061330663" sldId="264"/>
        </pc:sldMkLst>
        <pc:spChg chg="del">
          <ac:chgData name="Moussaid Achraf" userId="03a2e7ce-53ea-4e25-be87-7ad6548d38bb" providerId="ADAL" clId="{0B888BD8-D9C9-4E41-AA6F-7D06E306B6C1}" dt="2023-01-22T20:48:18.806" v="0"/>
          <ac:spMkLst>
            <pc:docMk/>
            <pc:sldMk cId="2061330663" sldId="264"/>
            <ac:spMk id="4" creationId="{FDF0E4A9-DC24-4239-AF06-663927FB45C7}"/>
          </ac:spMkLst>
        </pc:spChg>
      </pc:sldChg>
      <pc:sldChg chg="delSp">
        <pc:chgData name="Moussaid Achraf" userId="03a2e7ce-53ea-4e25-be87-7ad6548d38bb" providerId="ADAL" clId="{0B888BD8-D9C9-4E41-AA6F-7D06E306B6C1}" dt="2023-01-22T20:48:18.806" v="0"/>
        <pc:sldMkLst>
          <pc:docMk/>
          <pc:sldMk cId="4019438281" sldId="265"/>
        </pc:sldMkLst>
        <pc:spChg chg="del">
          <ac:chgData name="Moussaid Achraf" userId="03a2e7ce-53ea-4e25-be87-7ad6548d38bb" providerId="ADAL" clId="{0B888BD8-D9C9-4E41-AA6F-7D06E306B6C1}" dt="2023-01-22T20:48:18.806" v="0"/>
          <ac:spMkLst>
            <pc:docMk/>
            <pc:sldMk cId="4019438281" sldId="265"/>
            <ac:spMk id="2" creationId="{85A861E9-1484-4505-98C9-1431B08B9831}"/>
          </ac:spMkLst>
        </pc:spChg>
      </pc:sldChg>
      <pc:sldChg chg="delSp">
        <pc:chgData name="Moussaid Achraf" userId="03a2e7ce-53ea-4e25-be87-7ad6548d38bb" providerId="ADAL" clId="{0B888BD8-D9C9-4E41-AA6F-7D06E306B6C1}" dt="2023-01-22T20:48:18.806" v="0"/>
        <pc:sldMkLst>
          <pc:docMk/>
          <pc:sldMk cId="2845597438" sldId="266"/>
        </pc:sldMkLst>
        <pc:spChg chg="del">
          <ac:chgData name="Moussaid Achraf" userId="03a2e7ce-53ea-4e25-be87-7ad6548d38bb" providerId="ADAL" clId="{0B888BD8-D9C9-4E41-AA6F-7D06E306B6C1}" dt="2023-01-22T20:48:18.806" v="0"/>
          <ac:spMkLst>
            <pc:docMk/>
            <pc:sldMk cId="2845597438" sldId="266"/>
            <ac:spMk id="4" creationId="{805922E1-44DF-4552-BCDD-D8C88C317E15}"/>
          </ac:spMkLst>
        </pc:spChg>
      </pc:sldChg>
      <pc:sldChg chg="delSp">
        <pc:chgData name="Moussaid Achraf" userId="03a2e7ce-53ea-4e25-be87-7ad6548d38bb" providerId="ADAL" clId="{0B888BD8-D9C9-4E41-AA6F-7D06E306B6C1}" dt="2023-01-22T20:48:18.806" v="0"/>
        <pc:sldMkLst>
          <pc:docMk/>
          <pc:sldMk cId="1494783243" sldId="267"/>
        </pc:sldMkLst>
        <pc:spChg chg="del">
          <ac:chgData name="Moussaid Achraf" userId="03a2e7ce-53ea-4e25-be87-7ad6548d38bb" providerId="ADAL" clId="{0B888BD8-D9C9-4E41-AA6F-7D06E306B6C1}" dt="2023-01-22T20:48:18.806" v="0"/>
          <ac:spMkLst>
            <pc:docMk/>
            <pc:sldMk cId="1494783243" sldId="267"/>
            <ac:spMk id="4" creationId="{A29DF6C5-5637-485E-8B48-19CD829293D9}"/>
          </ac:spMkLst>
        </pc:spChg>
      </pc:sldChg>
      <pc:sldChg chg="delSp">
        <pc:chgData name="Moussaid Achraf" userId="03a2e7ce-53ea-4e25-be87-7ad6548d38bb" providerId="ADAL" clId="{0B888BD8-D9C9-4E41-AA6F-7D06E306B6C1}" dt="2023-01-22T20:48:18.806" v="0"/>
        <pc:sldMkLst>
          <pc:docMk/>
          <pc:sldMk cId="2792688938" sldId="268"/>
        </pc:sldMkLst>
        <pc:spChg chg="del">
          <ac:chgData name="Moussaid Achraf" userId="03a2e7ce-53ea-4e25-be87-7ad6548d38bb" providerId="ADAL" clId="{0B888BD8-D9C9-4E41-AA6F-7D06E306B6C1}" dt="2023-01-22T20:48:18.806" v="0"/>
          <ac:spMkLst>
            <pc:docMk/>
            <pc:sldMk cId="2792688938" sldId="268"/>
            <ac:spMk id="4" creationId="{D344FFAA-9A0A-46EC-80B6-5FFC31C653C9}"/>
          </ac:spMkLst>
        </pc:spChg>
      </pc:sldChg>
      <pc:sldChg chg="delSp">
        <pc:chgData name="Moussaid Achraf" userId="03a2e7ce-53ea-4e25-be87-7ad6548d38bb" providerId="ADAL" clId="{0B888BD8-D9C9-4E41-AA6F-7D06E306B6C1}" dt="2023-01-22T20:48:18.806" v="0"/>
        <pc:sldMkLst>
          <pc:docMk/>
          <pc:sldMk cId="2110287054" sldId="269"/>
        </pc:sldMkLst>
        <pc:spChg chg="del">
          <ac:chgData name="Moussaid Achraf" userId="03a2e7ce-53ea-4e25-be87-7ad6548d38bb" providerId="ADAL" clId="{0B888BD8-D9C9-4E41-AA6F-7D06E306B6C1}" dt="2023-01-22T20:48:18.806" v="0"/>
          <ac:spMkLst>
            <pc:docMk/>
            <pc:sldMk cId="2110287054" sldId="269"/>
            <ac:spMk id="4" creationId="{8542A29D-65F0-412E-874D-FFCE826BE371}"/>
          </ac:spMkLst>
        </pc:spChg>
      </pc:sldChg>
      <pc:sldChg chg="delSp">
        <pc:chgData name="Moussaid Achraf" userId="03a2e7ce-53ea-4e25-be87-7ad6548d38bb" providerId="ADAL" clId="{0B888BD8-D9C9-4E41-AA6F-7D06E306B6C1}" dt="2023-01-22T20:48:18.806" v="0"/>
        <pc:sldMkLst>
          <pc:docMk/>
          <pc:sldMk cId="3673768310" sldId="270"/>
        </pc:sldMkLst>
        <pc:spChg chg="del">
          <ac:chgData name="Moussaid Achraf" userId="03a2e7ce-53ea-4e25-be87-7ad6548d38bb" providerId="ADAL" clId="{0B888BD8-D9C9-4E41-AA6F-7D06E306B6C1}" dt="2023-01-22T20:48:18.806" v="0"/>
          <ac:spMkLst>
            <pc:docMk/>
            <pc:sldMk cId="3673768310" sldId="270"/>
            <ac:spMk id="2" creationId="{038342F2-29AC-47EC-9099-4C57F4D3DB67}"/>
          </ac:spMkLst>
        </pc:spChg>
      </pc:sldChg>
      <pc:sldChg chg="delSp">
        <pc:chgData name="Moussaid Achraf" userId="03a2e7ce-53ea-4e25-be87-7ad6548d38bb" providerId="ADAL" clId="{0B888BD8-D9C9-4E41-AA6F-7D06E306B6C1}" dt="2023-01-22T20:48:18.806" v="0"/>
        <pc:sldMkLst>
          <pc:docMk/>
          <pc:sldMk cId="1817325067" sldId="271"/>
        </pc:sldMkLst>
        <pc:spChg chg="del">
          <ac:chgData name="Moussaid Achraf" userId="03a2e7ce-53ea-4e25-be87-7ad6548d38bb" providerId="ADAL" clId="{0B888BD8-D9C9-4E41-AA6F-7D06E306B6C1}" dt="2023-01-22T20:48:18.806" v="0"/>
          <ac:spMkLst>
            <pc:docMk/>
            <pc:sldMk cId="1817325067" sldId="271"/>
            <ac:spMk id="4" creationId="{B59AD300-2CEC-4300-A5E6-0BC2732C05F4}"/>
          </ac:spMkLst>
        </pc:spChg>
      </pc:sldChg>
      <pc:sldChg chg="delSp">
        <pc:chgData name="Moussaid Achraf" userId="03a2e7ce-53ea-4e25-be87-7ad6548d38bb" providerId="ADAL" clId="{0B888BD8-D9C9-4E41-AA6F-7D06E306B6C1}" dt="2023-01-22T20:48:18.806" v="0"/>
        <pc:sldMkLst>
          <pc:docMk/>
          <pc:sldMk cId="258917546" sldId="272"/>
        </pc:sldMkLst>
        <pc:spChg chg="del">
          <ac:chgData name="Moussaid Achraf" userId="03a2e7ce-53ea-4e25-be87-7ad6548d38bb" providerId="ADAL" clId="{0B888BD8-D9C9-4E41-AA6F-7D06E306B6C1}" dt="2023-01-22T20:48:18.806" v="0"/>
          <ac:spMkLst>
            <pc:docMk/>
            <pc:sldMk cId="258917546" sldId="272"/>
            <ac:spMk id="4" creationId="{5BDEBEC4-902E-480A-A4D9-93A8842158AF}"/>
          </ac:spMkLst>
        </pc:spChg>
      </pc:sldChg>
      <pc:sldChg chg="delSp">
        <pc:chgData name="Moussaid Achraf" userId="03a2e7ce-53ea-4e25-be87-7ad6548d38bb" providerId="ADAL" clId="{0B888BD8-D9C9-4E41-AA6F-7D06E306B6C1}" dt="2023-01-22T20:48:18.806" v="0"/>
        <pc:sldMkLst>
          <pc:docMk/>
          <pc:sldMk cId="3070295933" sldId="273"/>
        </pc:sldMkLst>
        <pc:spChg chg="del">
          <ac:chgData name="Moussaid Achraf" userId="03a2e7ce-53ea-4e25-be87-7ad6548d38bb" providerId="ADAL" clId="{0B888BD8-D9C9-4E41-AA6F-7D06E306B6C1}" dt="2023-01-22T20:48:18.806" v="0"/>
          <ac:spMkLst>
            <pc:docMk/>
            <pc:sldMk cId="3070295933" sldId="273"/>
            <ac:spMk id="4" creationId="{D66D1704-3626-4F35-BBC5-B9145394CCB4}"/>
          </ac:spMkLst>
        </pc:spChg>
      </pc:sldChg>
      <pc:sldChg chg="delSp">
        <pc:chgData name="Moussaid Achraf" userId="03a2e7ce-53ea-4e25-be87-7ad6548d38bb" providerId="ADAL" clId="{0B888BD8-D9C9-4E41-AA6F-7D06E306B6C1}" dt="2023-01-22T20:48:18.806" v="0"/>
        <pc:sldMkLst>
          <pc:docMk/>
          <pc:sldMk cId="3985466174" sldId="274"/>
        </pc:sldMkLst>
        <pc:spChg chg="del">
          <ac:chgData name="Moussaid Achraf" userId="03a2e7ce-53ea-4e25-be87-7ad6548d38bb" providerId="ADAL" clId="{0B888BD8-D9C9-4E41-AA6F-7D06E306B6C1}" dt="2023-01-22T20:48:18.806" v="0"/>
          <ac:spMkLst>
            <pc:docMk/>
            <pc:sldMk cId="3985466174" sldId="274"/>
            <ac:spMk id="4" creationId="{A2C0DFF2-C3E6-418E-9DF8-00F7A4C1C095}"/>
          </ac:spMkLst>
        </pc:spChg>
      </pc:sldChg>
      <pc:sldChg chg="delSp">
        <pc:chgData name="Moussaid Achraf" userId="03a2e7ce-53ea-4e25-be87-7ad6548d38bb" providerId="ADAL" clId="{0B888BD8-D9C9-4E41-AA6F-7D06E306B6C1}" dt="2023-01-22T20:48:18.806" v="0"/>
        <pc:sldMkLst>
          <pc:docMk/>
          <pc:sldMk cId="842612236" sldId="275"/>
        </pc:sldMkLst>
        <pc:spChg chg="del">
          <ac:chgData name="Moussaid Achraf" userId="03a2e7ce-53ea-4e25-be87-7ad6548d38bb" providerId="ADAL" clId="{0B888BD8-D9C9-4E41-AA6F-7D06E306B6C1}" dt="2023-01-22T20:48:18.806" v="0"/>
          <ac:spMkLst>
            <pc:docMk/>
            <pc:sldMk cId="842612236" sldId="275"/>
            <ac:spMk id="4" creationId="{4527AC8D-F16C-408D-A463-84C807AFF2E2}"/>
          </ac:spMkLst>
        </pc:spChg>
      </pc:sldChg>
      <pc:sldChg chg="delSp">
        <pc:chgData name="Moussaid Achraf" userId="03a2e7ce-53ea-4e25-be87-7ad6548d38bb" providerId="ADAL" clId="{0B888BD8-D9C9-4E41-AA6F-7D06E306B6C1}" dt="2023-01-22T20:48:18.806" v="0"/>
        <pc:sldMkLst>
          <pc:docMk/>
          <pc:sldMk cId="2425454123" sldId="276"/>
        </pc:sldMkLst>
        <pc:spChg chg="del">
          <ac:chgData name="Moussaid Achraf" userId="03a2e7ce-53ea-4e25-be87-7ad6548d38bb" providerId="ADAL" clId="{0B888BD8-D9C9-4E41-AA6F-7D06E306B6C1}" dt="2023-01-22T20:48:18.806" v="0"/>
          <ac:spMkLst>
            <pc:docMk/>
            <pc:sldMk cId="2425454123" sldId="276"/>
            <ac:spMk id="4" creationId="{FDB18AB1-2592-4B7F-82D5-90C1FC4939FB}"/>
          </ac:spMkLst>
        </pc:spChg>
      </pc:sldChg>
      <pc:sldChg chg="delSp">
        <pc:chgData name="Moussaid Achraf" userId="03a2e7ce-53ea-4e25-be87-7ad6548d38bb" providerId="ADAL" clId="{0B888BD8-D9C9-4E41-AA6F-7D06E306B6C1}" dt="2023-01-22T20:48:18.806" v="0"/>
        <pc:sldMkLst>
          <pc:docMk/>
          <pc:sldMk cId="3744527121" sldId="277"/>
        </pc:sldMkLst>
        <pc:spChg chg="del">
          <ac:chgData name="Moussaid Achraf" userId="03a2e7ce-53ea-4e25-be87-7ad6548d38bb" providerId="ADAL" clId="{0B888BD8-D9C9-4E41-AA6F-7D06E306B6C1}" dt="2023-01-22T20:48:18.806" v="0"/>
          <ac:spMkLst>
            <pc:docMk/>
            <pc:sldMk cId="3744527121" sldId="277"/>
            <ac:spMk id="4" creationId="{07D10779-F43B-4ADB-812B-ABCCC644832A}"/>
          </ac:spMkLst>
        </pc:spChg>
      </pc:sldChg>
      <pc:sldChg chg="delSp">
        <pc:chgData name="Moussaid Achraf" userId="03a2e7ce-53ea-4e25-be87-7ad6548d38bb" providerId="ADAL" clId="{0B888BD8-D9C9-4E41-AA6F-7D06E306B6C1}" dt="2023-01-22T20:48:18.806" v="0"/>
        <pc:sldMkLst>
          <pc:docMk/>
          <pc:sldMk cId="2310505159" sldId="278"/>
        </pc:sldMkLst>
        <pc:spChg chg="del">
          <ac:chgData name="Moussaid Achraf" userId="03a2e7ce-53ea-4e25-be87-7ad6548d38bb" providerId="ADAL" clId="{0B888BD8-D9C9-4E41-AA6F-7D06E306B6C1}" dt="2023-01-22T20:48:18.806" v="0"/>
          <ac:spMkLst>
            <pc:docMk/>
            <pc:sldMk cId="2310505159" sldId="278"/>
            <ac:spMk id="4" creationId="{0F1FDCCC-0AE5-4D81-A5D0-1A8F21FABD45}"/>
          </ac:spMkLst>
        </pc:spChg>
      </pc:sldChg>
      <pc:sldChg chg="delSp">
        <pc:chgData name="Moussaid Achraf" userId="03a2e7ce-53ea-4e25-be87-7ad6548d38bb" providerId="ADAL" clId="{0B888BD8-D9C9-4E41-AA6F-7D06E306B6C1}" dt="2023-01-22T20:48:18.806" v="0"/>
        <pc:sldMkLst>
          <pc:docMk/>
          <pc:sldMk cId="4127174395" sldId="279"/>
        </pc:sldMkLst>
        <pc:spChg chg="del">
          <ac:chgData name="Moussaid Achraf" userId="03a2e7ce-53ea-4e25-be87-7ad6548d38bb" providerId="ADAL" clId="{0B888BD8-D9C9-4E41-AA6F-7D06E306B6C1}" dt="2023-01-22T20:48:18.806" v="0"/>
          <ac:spMkLst>
            <pc:docMk/>
            <pc:sldMk cId="4127174395" sldId="279"/>
            <ac:spMk id="4" creationId="{31A5C4A5-1F5E-42A9-9F85-EB701AF8C5CD}"/>
          </ac:spMkLst>
        </pc:spChg>
      </pc:sldChg>
      <pc:sldChg chg="delSp">
        <pc:chgData name="Moussaid Achraf" userId="03a2e7ce-53ea-4e25-be87-7ad6548d38bb" providerId="ADAL" clId="{0B888BD8-D9C9-4E41-AA6F-7D06E306B6C1}" dt="2023-01-22T20:48:18.806" v="0"/>
        <pc:sldMkLst>
          <pc:docMk/>
          <pc:sldMk cId="1015590901" sldId="280"/>
        </pc:sldMkLst>
        <pc:spChg chg="del">
          <ac:chgData name="Moussaid Achraf" userId="03a2e7ce-53ea-4e25-be87-7ad6548d38bb" providerId="ADAL" clId="{0B888BD8-D9C9-4E41-AA6F-7D06E306B6C1}" dt="2023-01-22T20:48:18.806" v="0"/>
          <ac:spMkLst>
            <pc:docMk/>
            <pc:sldMk cId="1015590901" sldId="280"/>
            <ac:spMk id="4" creationId="{90B6A4FE-F6CC-494F-8C78-0319B37C7029}"/>
          </ac:spMkLst>
        </pc:spChg>
      </pc:sldChg>
      <pc:sldChg chg="delSp">
        <pc:chgData name="Moussaid Achraf" userId="03a2e7ce-53ea-4e25-be87-7ad6548d38bb" providerId="ADAL" clId="{0B888BD8-D9C9-4E41-AA6F-7D06E306B6C1}" dt="2023-01-22T20:48:18.806" v="0"/>
        <pc:sldMkLst>
          <pc:docMk/>
          <pc:sldMk cId="3450238189" sldId="281"/>
        </pc:sldMkLst>
        <pc:spChg chg="del">
          <ac:chgData name="Moussaid Achraf" userId="03a2e7ce-53ea-4e25-be87-7ad6548d38bb" providerId="ADAL" clId="{0B888BD8-D9C9-4E41-AA6F-7D06E306B6C1}" dt="2023-01-22T20:48:18.806" v="0"/>
          <ac:spMkLst>
            <pc:docMk/>
            <pc:sldMk cId="3450238189" sldId="281"/>
            <ac:spMk id="4" creationId="{3FCFE099-6B3E-4A3A-90B5-52BE4007351F}"/>
          </ac:spMkLst>
        </pc:spChg>
      </pc:sldChg>
      <pc:sldChg chg="delSp">
        <pc:chgData name="Moussaid Achraf" userId="03a2e7ce-53ea-4e25-be87-7ad6548d38bb" providerId="ADAL" clId="{0B888BD8-D9C9-4E41-AA6F-7D06E306B6C1}" dt="2023-01-22T20:48:18.806" v="0"/>
        <pc:sldMkLst>
          <pc:docMk/>
          <pc:sldMk cId="1686952854" sldId="282"/>
        </pc:sldMkLst>
        <pc:spChg chg="del">
          <ac:chgData name="Moussaid Achraf" userId="03a2e7ce-53ea-4e25-be87-7ad6548d38bb" providerId="ADAL" clId="{0B888BD8-D9C9-4E41-AA6F-7D06E306B6C1}" dt="2023-01-22T20:48:18.806" v="0"/>
          <ac:spMkLst>
            <pc:docMk/>
            <pc:sldMk cId="1686952854" sldId="282"/>
            <ac:spMk id="4" creationId="{7325CFE4-8FE1-4395-A520-1CE9C29C7875}"/>
          </ac:spMkLst>
        </pc:spChg>
      </pc:sldChg>
      <pc:sldChg chg="delSp">
        <pc:chgData name="Moussaid Achraf" userId="03a2e7ce-53ea-4e25-be87-7ad6548d38bb" providerId="ADAL" clId="{0B888BD8-D9C9-4E41-AA6F-7D06E306B6C1}" dt="2023-01-22T20:48:18.806" v="0"/>
        <pc:sldMkLst>
          <pc:docMk/>
          <pc:sldMk cId="147291690" sldId="283"/>
        </pc:sldMkLst>
        <pc:spChg chg="del">
          <ac:chgData name="Moussaid Achraf" userId="03a2e7ce-53ea-4e25-be87-7ad6548d38bb" providerId="ADAL" clId="{0B888BD8-D9C9-4E41-AA6F-7D06E306B6C1}" dt="2023-01-22T20:48:18.806" v="0"/>
          <ac:spMkLst>
            <pc:docMk/>
            <pc:sldMk cId="147291690" sldId="283"/>
            <ac:spMk id="4" creationId="{8ED53041-D242-46E9-B3DF-4DAE29D67DB2}"/>
          </ac:spMkLst>
        </pc:spChg>
      </pc:sldChg>
      <pc:sldChg chg="delSp">
        <pc:chgData name="Moussaid Achraf" userId="03a2e7ce-53ea-4e25-be87-7ad6548d38bb" providerId="ADAL" clId="{0B888BD8-D9C9-4E41-AA6F-7D06E306B6C1}" dt="2023-01-22T20:48:18.806" v="0"/>
        <pc:sldMkLst>
          <pc:docMk/>
          <pc:sldMk cId="112152554" sldId="284"/>
        </pc:sldMkLst>
        <pc:spChg chg="del">
          <ac:chgData name="Moussaid Achraf" userId="03a2e7ce-53ea-4e25-be87-7ad6548d38bb" providerId="ADAL" clId="{0B888BD8-D9C9-4E41-AA6F-7D06E306B6C1}" dt="2023-01-22T20:48:18.806" v="0"/>
          <ac:spMkLst>
            <pc:docMk/>
            <pc:sldMk cId="112152554" sldId="284"/>
            <ac:spMk id="4" creationId="{7D9C49D3-F632-4B3C-B1F2-2191C48FD9DE}"/>
          </ac:spMkLst>
        </pc:spChg>
      </pc:sldChg>
      <pc:sldChg chg="delSp">
        <pc:chgData name="Moussaid Achraf" userId="03a2e7ce-53ea-4e25-be87-7ad6548d38bb" providerId="ADAL" clId="{0B888BD8-D9C9-4E41-AA6F-7D06E306B6C1}" dt="2023-01-22T20:48:18.806" v="0"/>
        <pc:sldMkLst>
          <pc:docMk/>
          <pc:sldMk cId="2894799565" sldId="285"/>
        </pc:sldMkLst>
        <pc:spChg chg="del">
          <ac:chgData name="Moussaid Achraf" userId="03a2e7ce-53ea-4e25-be87-7ad6548d38bb" providerId="ADAL" clId="{0B888BD8-D9C9-4E41-AA6F-7D06E306B6C1}" dt="2023-01-22T20:48:18.806" v="0"/>
          <ac:spMkLst>
            <pc:docMk/>
            <pc:sldMk cId="2894799565" sldId="285"/>
            <ac:spMk id="4" creationId="{1E8E1AD1-42B1-4D90-BEAC-99435CDD083A}"/>
          </ac:spMkLst>
        </pc:spChg>
      </pc:sldChg>
      <pc:sldChg chg="delSp">
        <pc:chgData name="Moussaid Achraf" userId="03a2e7ce-53ea-4e25-be87-7ad6548d38bb" providerId="ADAL" clId="{0B888BD8-D9C9-4E41-AA6F-7D06E306B6C1}" dt="2023-01-22T20:48:18.806" v="0"/>
        <pc:sldMkLst>
          <pc:docMk/>
          <pc:sldMk cId="1145953508" sldId="286"/>
        </pc:sldMkLst>
        <pc:spChg chg="del">
          <ac:chgData name="Moussaid Achraf" userId="03a2e7ce-53ea-4e25-be87-7ad6548d38bb" providerId="ADAL" clId="{0B888BD8-D9C9-4E41-AA6F-7D06E306B6C1}" dt="2023-01-22T20:48:18.806" v="0"/>
          <ac:spMkLst>
            <pc:docMk/>
            <pc:sldMk cId="1145953508" sldId="286"/>
            <ac:spMk id="4" creationId="{798F799A-DDD0-4350-998A-C21C0E7D23EE}"/>
          </ac:spMkLst>
        </pc:spChg>
      </pc:sldChg>
      <pc:sldChg chg="delSp">
        <pc:chgData name="Moussaid Achraf" userId="03a2e7ce-53ea-4e25-be87-7ad6548d38bb" providerId="ADAL" clId="{0B888BD8-D9C9-4E41-AA6F-7D06E306B6C1}" dt="2023-01-22T20:48:18.806" v="0"/>
        <pc:sldMkLst>
          <pc:docMk/>
          <pc:sldMk cId="339601490" sldId="287"/>
        </pc:sldMkLst>
        <pc:spChg chg="del">
          <ac:chgData name="Moussaid Achraf" userId="03a2e7ce-53ea-4e25-be87-7ad6548d38bb" providerId="ADAL" clId="{0B888BD8-D9C9-4E41-AA6F-7D06E306B6C1}" dt="2023-01-22T20:48:18.806" v="0"/>
          <ac:spMkLst>
            <pc:docMk/>
            <pc:sldMk cId="339601490" sldId="287"/>
            <ac:spMk id="4" creationId="{EFF26619-0937-4E50-BAFF-20DD100AD1D6}"/>
          </ac:spMkLst>
        </pc:spChg>
      </pc:sldChg>
      <pc:sldChg chg="delSp">
        <pc:chgData name="Moussaid Achraf" userId="03a2e7ce-53ea-4e25-be87-7ad6548d38bb" providerId="ADAL" clId="{0B888BD8-D9C9-4E41-AA6F-7D06E306B6C1}" dt="2023-01-22T20:48:18.806" v="0"/>
        <pc:sldMkLst>
          <pc:docMk/>
          <pc:sldMk cId="2115840496" sldId="288"/>
        </pc:sldMkLst>
        <pc:spChg chg="del">
          <ac:chgData name="Moussaid Achraf" userId="03a2e7ce-53ea-4e25-be87-7ad6548d38bb" providerId="ADAL" clId="{0B888BD8-D9C9-4E41-AA6F-7D06E306B6C1}" dt="2023-01-22T20:48:18.806" v="0"/>
          <ac:spMkLst>
            <pc:docMk/>
            <pc:sldMk cId="2115840496" sldId="288"/>
            <ac:spMk id="4" creationId="{B37D41BB-207B-4210-916E-D4AEDFDC0FA3}"/>
          </ac:spMkLst>
        </pc:spChg>
      </pc:sldChg>
      <pc:sldChg chg="delSp">
        <pc:chgData name="Moussaid Achraf" userId="03a2e7ce-53ea-4e25-be87-7ad6548d38bb" providerId="ADAL" clId="{0B888BD8-D9C9-4E41-AA6F-7D06E306B6C1}" dt="2023-01-22T20:48:18.806" v="0"/>
        <pc:sldMkLst>
          <pc:docMk/>
          <pc:sldMk cId="4269226613" sldId="289"/>
        </pc:sldMkLst>
        <pc:spChg chg="del">
          <ac:chgData name="Moussaid Achraf" userId="03a2e7ce-53ea-4e25-be87-7ad6548d38bb" providerId="ADAL" clId="{0B888BD8-D9C9-4E41-AA6F-7D06E306B6C1}" dt="2023-01-22T20:48:18.806" v="0"/>
          <ac:spMkLst>
            <pc:docMk/>
            <pc:sldMk cId="4269226613" sldId="289"/>
            <ac:spMk id="4" creationId="{DE203155-0991-447E-A19E-3D298968476F}"/>
          </ac:spMkLst>
        </pc:spChg>
      </pc:sldChg>
      <pc:sldChg chg="delSp">
        <pc:chgData name="Moussaid Achraf" userId="03a2e7ce-53ea-4e25-be87-7ad6548d38bb" providerId="ADAL" clId="{0B888BD8-D9C9-4E41-AA6F-7D06E306B6C1}" dt="2023-01-22T20:48:18.806" v="0"/>
        <pc:sldMkLst>
          <pc:docMk/>
          <pc:sldMk cId="3042163779" sldId="290"/>
        </pc:sldMkLst>
        <pc:spChg chg="del">
          <ac:chgData name="Moussaid Achraf" userId="03a2e7ce-53ea-4e25-be87-7ad6548d38bb" providerId="ADAL" clId="{0B888BD8-D9C9-4E41-AA6F-7D06E306B6C1}" dt="2023-01-22T20:48:18.806" v="0"/>
          <ac:spMkLst>
            <pc:docMk/>
            <pc:sldMk cId="3042163779" sldId="290"/>
            <ac:spMk id="4" creationId="{69A6A23B-03F7-49EE-A2D4-10134ADA9418}"/>
          </ac:spMkLst>
        </pc:spChg>
      </pc:sldChg>
      <pc:sldChg chg="delSp">
        <pc:chgData name="Moussaid Achraf" userId="03a2e7ce-53ea-4e25-be87-7ad6548d38bb" providerId="ADAL" clId="{0B888BD8-D9C9-4E41-AA6F-7D06E306B6C1}" dt="2023-01-22T20:48:18.806" v="0"/>
        <pc:sldMkLst>
          <pc:docMk/>
          <pc:sldMk cId="3929104316" sldId="291"/>
        </pc:sldMkLst>
        <pc:spChg chg="del">
          <ac:chgData name="Moussaid Achraf" userId="03a2e7ce-53ea-4e25-be87-7ad6548d38bb" providerId="ADAL" clId="{0B888BD8-D9C9-4E41-AA6F-7D06E306B6C1}" dt="2023-01-22T20:48:18.806" v="0"/>
          <ac:spMkLst>
            <pc:docMk/>
            <pc:sldMk cId="3929104316" sldId="291"/>
            <ac:spMk id="4" creationId="{FF5EF1A9-8A2E-4F82-A082-073137A3F6F0}"/>
          </ac:spMkLst>
        </pc:spChg>
      </pc:sldChg>
      <pc:sldChg chg="delSp">
        <pc:chgData name="Moussaid Achraf" userId="03a2e7ce-53ea-4e25-be87-7ad6548d38bb" providerId="ADAL" clId="{0B888BD8-D9C9-4E41-AA6F-7D06E306B6C1}" dt="2023-01-22T20:48:18.806" v="0"/>
        <pc:sldMkLst>
          <pc:docMk/>
          <pc:sldMk cId="196676411" sldId="292"/>
        </pc:sldMkLst>
        <pc:spChg chg="del">
          <ac:chgData name="Moussaid Achraf" userId="03a2e7ce-53ea-4e25-be87-7ad6548d38bb" providerId="ADAL" clId="{0B888BD8-D9C9-4E41-AA6F-7D06E306B6C1}" dt="2023-01-22T20:48:18.806" v="0"/>
          <ac:spMkLst>
            <pc:docMk/>
            <pc:sldMk cId="196676411" sldId="292"/>
            <ac:spMk id="4" creationId="{6923E2BB-5E18-46D7-89D1-287CBE299707}"/>
          </ac:spMkLst>
        </pc:spChg>
      </pc:sldChg>
      <pc:sldChg chg="delSp">
        <pc:chgData name="Moussaid Achraf" userId="03a2e7ce-53ea-4e25-be87-7ad6548d38bb" providerId="ADAL" clId="{0B888BD8-D9C9-4E41-AA6F-7D06E306B6C1}" dt="2023-01-22T20:48:18.806" v="0"/>
        <pc:sldMkLst>
          <pc:docMk/>
          <pc:sldMk cId="1088826689" sldId="293"/>
        </pc:sldMkLst>
        <pc:spChg chg="del">
          <ac:chgData name="Moussaid Achraf" userId="03a2e7ce-53ea-4e25-be87-7ad6548d38bb" providerId="ADAL" clId="{0B888BD8-D9C9-4E41-AA6F-7D06E306B6C1}" dt="2023-01-22T20:48:18.806" v="0"/>
          <ac:spMkLst>
            <pc:docMk/>
            <pc:sldMk cId="1088826689" sldId="293"/>
            <ac:spMk id="4" creationId="{B4F1DCCF-0593-426A-9723-506E609E345E}"/>
          </ac:spMkLst>
        </pc:spChg>
      </pc:sldChg>
      <pc:sldChg chg="delSp">
        <pc:chgData name="Moussaid Achraf" userId="03a2e7ce-53ea-4e25-be87-7ad6548d38bb" providerId="ADAL" clId="{0B888BD8-D9C9-4E41-AA6F-7D06E306B6C1}" dt="2023-01-22T20:48:18.806" v="0"/>
        <pc:sldMkLst>
          <pc:docMk/>
          <pc:sldMk cId="3338216796" sldId="294"/>
        </pc:sldMkLst>
        <pc:spChg chg="del">
          <ac:chgData name="Moussaid Achraf" userId="03a2e7ce-53ea-4e25-be87-7ad6548d38bb" providerId="ADAL" clId="{0B888BD8-D9C9-4E41-AA6F-7D06E306B6C1}" dt="2023-01-22T20:48:18.806" v="0"/>
          <ac:spMkLst>
            <pc:docMk/>
            <pc:sldMk cId="3338216796" sldId="294"/>
            <ac:spMk id="4" creationId="{D6C640C8-4F98-43C0-BE58-BBB4CF31D829}"/>
          </ac:spMkLst>
        </pc:spChg>
      </pc:sldChg>
      <pc:sldChg chg="delSp">
        <pc:chgData name="Moussaid Achraf" userId="03a2e7ce-53ea-4e25-be87-7ad6548d38bb" providerId="ADAL" clId="{0B888BD8-D9C9-4E41-AA6F-7D06E306B6C1}" dt="2023-01-22T20:48:18.806" v="0"/>
        <pc:sldMkLst>
          <pc:docMk/>
          <pc:sldMk cId="4003534372" sldId="295"/>
        </pc:sldMkLst>
        <pc:spChg chg="del">
          <ac:chgData name="Moussaid Achraf" userId="03a2e7ce-53ea-4e25-be87-7ad6548d38bb" providerId="ADAL" clId="{0B888BD8-D9C9-4E41-AA6F-7D06E306B6C1}" dt="2023-01-22T20:48:18.806" v="0"/>
          <ac:spMkLst>
            <pc:docMk/>
            <pc:sldMk cId="4003534372" sldId="295"/>
            <ac:spMk id="4" creationId="{40D79F9A-C643-46FA-B8A7-671F5F37BEE9}"/>
          </ac:spMkLst>
        </pc:spChg>
      </pc:sldChg>
      <pc:sldChg chg="delSp">
        <pc:chgData name="Moussaid Achraf" userId="03a2e7ce-53ea-4e25-be87-7ad6548d38bb" providerId="ADAL" clId="{0B888BD8-D9C9-4E41-AA6F-7D06E306B6C1}" dt="2023-01-22T20:48:18.806" v="0"/>
        <pc:sldMkLst>
          <pc:docMk/>
          <pc:sldMk cId="1775083352" sldId="296"/>
        </pc:sldMkLst>
        <pc:spChg chg="del">
          <ac:chgData name="Moussaid Achraf" userId="03a2e7ce-53ea-4e25-be87-7ad6548d38bb" providerId="ADAL" clId="{0B888BD8-D9C9-4E41-AA6F-7D06E306B6C1}" dt="2023-01-22T20:48:18.806" v="0"/>
          <ac:spMkLst>
            <pc:docMk/>
            <pc:sldMk cId="1775083352" sldId="296"/>
            <ac:spMk id="4" creationId="{0A2BFE26-492C-46FB-AFA2-AF99DE2D3FA5}"/>
          </ac:spMkLst>
        </pc:spChg>
      </pc:sldChg>
      <pc:sldChg chg="delSp">
        <pc:chgData name="Moussaid Achraf" userId="03a2e7ce-53ea-4e25-be87-7ad6548d38bb" providerId="ADAL" clId="{0B888BD8-D9C9-4E41-AA6F-7D06E306B6C1}" dt="2023-01-22T20:48:18.806" v="0"/>
        <pc:sldMkLst>
          <pc:docMk/>
          <pc:sldMk cId="578686924" sldId="297"/>
        </pc:sldMkLst>
        <pc:spChg chg="del">
          <ac:chgData name="Moussaid Achraf" userId="03a2e7ce-53ea-4e25-be87-7ad6548d38bb" providerId="ADAL" clId="{0B888BD8-D9C9-4E41-AA6F-7D06E306B6C1}" dt="2023-01-22T20:48:18.806" v="0"/>
          <ac:spMkLst>
            <pc:docMk/>
            <pc:sldMk cId="578686924" sldId="297"/>
            <ac:spMk id="4" creationId="{9A4A4CC2-7730-4DF2-8630-EC0BB0A30533}"/>
          </ac:spMkLst>
        </pc:spChg>
      </pc:sldChg>
      <pc:sldChg chg="delSp">
        <pc:chgData name="Moussaid Achraf" userId="03a2e7ce-53ea-4e25-be87-7ad6548d38bb" providerId="ADAL" clId="{0B888BD8-D9C9-4E41-AA6F-7D06E306B6C1}" dt="2023-01-22T20:48:18.806" v="0"/>
        <pc:sldMkLst>
          <pc:docMk/>
          <pc:sldMk cId="2112330234" sldId="298"/>
        </pc:sldMkLst>
        <pc:spChg chg="del">
          <ac:chgData name="Moussaid Achraf" userId="03a2e7ce-53ea-4e25-be87-7ad6548d38bb" providerId="ADAL" clId="{0B888BD8-D9C9-4E41-AA6F-7D06E306B6C1}" dt="2023-01-22T20:48:18.806" v="0"/>
          <ac:spMkLst>
            <pc:docMk/>
            <pc:sldMk cId="2112330234" sldId="298"/>
            <ac:spMk id="4" creationId="{71D551B3-46DF-442F-ACBD-9CD041F3F5F1}"/>
          </ac:spMkLst>
        </pc:spChg>
      </pc:sldChg>
      <pc:sldChg chg="delSp">
        <pc:chgData name="Moussaid Achraf" userId="03a2e7ce-53ea-4e25-be87-7ad6548d38bb" providerId="ADAL" clId="{0B888BD8-D9C9-4E41-AA6F-7D06E306B6C1}" dt="2023-01-22T20:48:18.806" v="0"/>
        <pc:sldMkLst>
          <pc:docMk/>
          <pc:sldMk cId="1100243001" sldId="299"/>
        </pc:sldMkLst>
        <pc:spChg chg="del">
          <ac:chgData name="Moussaid Achraf" userId="03a2e7ce-53ea-4e25-be87-7ad6548d38bb" providerId="ADAL" clId="{0B888BD8-D9C9-4E41-AA6F-7D06E306B6C1}" dt="2023-01-22T20:48:18.806" v="0"/>
          <ac:spMkLst>
            <pc:docMk/>
            <pc:sldMk cId="1100243001" sldId="299"/>
            <ac:spMk id="4" creationId="{B635C4AE-3ACF-42B6-B579-8C2602005A8E}"/>
          </ac:spMkLst>
        </pc:spChg>
      </pc:sldChg>
      <pc:sldChg chg="delSp">
        <pc:chgData name="Moussaid Achraf" userId="03a2e7ce-53ea-4e25-be87-7ad6548d38bb" providerId="ADAL" clId="{0B888BD8-D9C9-4E41-AA6F-7D06E306B6C1}" dt="2023-01-22T20:48:18.806" v="0"/>
        <pc:sldMkLst>
          <pc:docMk/>
          <pc:sldMk cId="3830846297" sldId="300"/>
        </pc:sldMkLst>
        <pc:spChg chg="del">
          <ac:chgData name="Moussaid Achraf" userId="03a2e7ce-53ea-4e25-be87-7ad6548d38bb" providerId="ADAL" clId="{0B888BD8-D9C9-4E41-AA6F-7D06E306B6C1}" dt="2023-01-22T20:48:18.806" v="0"/>
          <ac:spMkLst>
            <pc:docMk/>
            <pc:sldMk cId="3830846297" sldId="300"/>
            <ac:spMk id="4" creationId="{2B3EBB2E-FA74-40A1-8AE7-01BD450F9027}"/>
          </ac:spMkLst>
        </pc:spChg>
      </pc:sldChg>
      <pc:sldChg chg="delSp">
        <pc:chgData name="Moussaid Achraf" userId="03a2e7ce-53ea-4e25-be87-7ad6548d38bb" providerId="ADAL" clId="{0B888BD8-D9C9-4E41-AA6F-7D06E306B6C1}" dt="2023-01-22T20:48:18.806" v="0"/>
        <pc:sldMkLst>
          <pc:docMk/>
          <pc:sldMk cId="580405045" sldId="301"/>
        </pc:sldMkLst>
        <pc:spChg chg="del">
          <ac:chgData name="Moussaid Achraf" userId="03a2e7ce-53ea-4e25-be87-7ad6548d38bb" providerId="ADAL" clId="{0B888BD8-D9C9-4E41-AA6F-7D06E306B6C1}" dt="2023-01-22T20:48:18.806" v="0"/>
          <ac:spMkLst>
            <pc:docMk/>
            <pc:sldMk cId="580405045" sldId="301"/>
            <ac:spMk id="4" creationId="{CCA27B4F-E1AE-4618-BF1C-F1C133AD856C}"/>
          </ac:spMkLst>
        </pc:spChg>
      </pc:sldChg>
      <pc:sldChg chg="delSp">
        <pc:chgData name="Moussaid Achraf" userId="03a2e7ce-53ea-4e25-be87-7ad6548d38bb" providerId="ADAL" clId="{0B888BD8-D9C9-4E41-AA6F-7D06E306B6C1}" dt="2023-01-22T20:48:18.806" v="0"/>
        <pc:sldMkLst>
          <pc:docMk/>
          <pc:sldMk cId="1743848198" sldId="302"/>
        </pc:sldMkLst>
        <pc:spChg chg="del">
          <ac:chgData name="Moussaid Achraf" userId="03a2e7ce-53ea-4e25-be87-7ad6548d38bb" providerId="ADAL" clId="{0B888BD8-D9C9-4E41-AA6F-7D06E306B6C1}" dt="2023-01-22T20:48:18.806" v="0"/>
          <ac:spMkLst>
            <pc:docMk/>
            <pc:sldMk cId="1743848198" sldId="302"/>
            <ac:spMk id="4" creationId="{92033FD3-5082-429B-A7E6-E5EE385DE1E9}"/>
          </ac:spMkLst>
        </pc:spChg>
      </pc:sldChg>
      <pc:sldChg chg="delSp">
        <pc:chgData name="Moussaid Achraf" userId="03a2e7ce-53ea-4e25-be87-7ad6548d38bb" providerId="ADAL" clId="{0B888BD8-D9C9-4E41-AA6F-7D06E306B6C1}" dt="2023-01-22T20:48:18.806" v="0"/>
        <pc:sldMkLst>
          <pc:docMk/>
          <pc:sldMk cId="159620839" sldId="303"/>
        </pc:sldMkLst>
        <pc:spChg chg="del">
          <ac:chgData name="Moussaid Achraf" userId="03a2e7ce-53ea-4e25-be87-7ad6548d38bb" providerId="ADAL" clId="{0B888BD8-D9C9-4E41-AA6F-7D06E306B6C1}" dt="2023-01-22T20:48:18.806" v="0"/>
          <ac:spMkLst>
            <pc:docMk/>
            <pc:sldMk cId="159620839" sldId="303"/>
            <ac:spMk id="2" creationId="{36B3956E-1460-4777-B95C-D66719CF0672}"/>
          </ac:spMkLst>
        </pc:spChg>
      </pc:sldChg>
      <pc:sldChg chg="delSp">
        <pc:chgData name="Moussaid Achraf" userId="03a2e7ce-53ea-4e25-be87-7ad6548d38bb" providerId="ADAL" clId="{0B888BD8-D9C9-4E41-AA6F-7D06E306B6C1}" dt="2023-01-22T20:48:18.806" v="0"/>
        <pc:sldMkLst>
          <pc:docMk/>
          <pc:sldMk cId="889775138" sldId="304"/>
        </pc:sldMkLst>
        <pc:spChg chg="del">
          <ac:chgData name="Moussaid Achraf" userId="03a2e7ce-53ea-4e25-be87-7ad6548d38bb" providerId="ADAL" clId="{0B888BD8-D9C9-4E41-AA6F-7D06E306B6C1}" dt="2023-01-22T20:48:18.806" v="0"/>
          <ac:spMkLst>
            <pc:docMk/>
            <pc:sldMk cId="889775138" sldId="304"/>
            <ac:spMk id="4" creationId="{AA5D3F3C-6045-415D-B45C-1E06387AD14C}"/>
          </ac:spMkLst>
        </pc:spChg>
      </pc:sldChg>
      <pc:sldChg chg="delSp">
        <pc:chgData name="Moussaid Achraf" userId="03a2e7ce-53ea-4e25-be87-7ad6548d38bb" providerId="ADAL" clId="{0B888BD8-D9C9-4E41-AA6F-7D06E306B6C1}" dt="2023-01-22T20:48:18.806" v="0"/>
        <pc:sldMkLst>
          <pc:docMk/>
          <pc:sldMk cId="1654889216" sldId="305"/>
        </pc:sldMkLst>
        <pc:spChg chg="del">
          <ac:chgData name="Moussaid Achraf" userId="03a2e7ce-53ea-4e25-be87-7ad6548d38bb" providerId="ADAL" clId="{0B888BD8-D9C9-4E41-AA6F-7D06E306B6C1}" dt="2023-01-22T20:48:18.806" v="0"/>
          <ac:spMkLst>
            <pc:docMk/>
            <pc:sldMk cId="1654889216" sldId="305"/>
            <ac:spMk id="4" creationId="{5E749A1B-FFDE-4B17-905B-F5B73AC34DC7}"/>
          </ac:spMkLst>
        </pc:spChg>
      </pc:sldChg>
      <pc:sldChg chg="delSp">
        <pc:chgData name="Moussaid Achraf" userId="03a2e7ce-53ea-4e25-be87-7ad6548d38bb" providerId="ADAL" clId="{0B888BD8-D9C9-4E41-AA6F-7D06E306B6C1}" dt="2023-01-22T20:48:18.806" v="0"/>
        <pc:sldMkLst>
          <pc:docMk/>
          <pc:sldMk cId="1911261038" sldId="306"/>
        </pc:sldMkLst>
        <pc:spChg chg="del">
          <ac:chgData name="Moussaid Achraf" userId="03a2e7ce-53ea-4e25-be87-7ad6548d38bb" providerId="ADAL" clId="{0B888BD8-D9C9-4E41-AA6F-7D06E306B6C1}" dt="2023-01-22T20:48:18.806" v="0"/>
          <ac:spMkLst>
            <pc:docMk/>
            <pc:sldMk cId="1911261038" sldId="306"/>
            <ac:spMk id="4" creationId="{8D63C3BC-6545-471C-85E9-7863BA7F0DE6}"/>
          </ac:spMkLst>
        </pc:spChg>
      </pc:sldChg>
      <pc:sldChg chg="delSp">
        <pc:chgData name="Moussaid Achraf" userId="03a2e7ce-53ea-4e25-be87-7ad6548d38bb" providerId="ADAL" clId="{0B888BD8-D9C9-4E41-AA6F-7D06E306B6C1}" dt="2023-01-22T20:48:18.806" v="0"/>
        <pc:sldMkLst>
          <pc:docMk/>
          <pc:sldMk cId="2256531308" sldId="307"/>
        </pc:sldMkLst>
        <pc:spChg chg="del">
          <ac:chgData name="Moussaid Achraf" userId="03a2e7ce-53ea-4e25-be87-7ad6548d38bb" providerId="ADAL" clId="{0B888BD8-D9C9-4E41-AA6F-7D06E306B6C1}" dt="2023-01-22T20:48:18.806" v="0"/>
          <ac:spMkLst>
            <pc:docMk/>
            <pc:sldMk cId="2256531308" sldId="307"/>
            <ac:spMk id="4" creationId="{1F5AA9F1-85FC-4CC8-AEC0-7172CA8FA79A}"/>
          </ac:spMkLst>
        </pc:spChg>
      </pc:sldChg>
      <pc:sldChg chg="delSp">
        <pc:chgData name="Moussaid Achraf" userId="03a2e7ce-53ea-4e25-be87-7ad6548d38bb" providerId="ADAL" clId="{0B888BD8-D9C9-4E41-AA6F-7D06E306B6C1}" dt="2023-01-22T20:48:18.806" v="0"/>
        <pc:sldMkLst>
          <pc:docMk/>
          <pc:sldMk cId="1211443611" sldId="308"/>
        </pc:sldMkLst>
        <pc:spChg chg="del">
          <ac:chgData name="Moussaid Achraf" userId="03a2e7ce-53ea-4e25-be87-7ad6548d38bb" providerId="ADAL" clId="{0B888BD8-D9C9-4E41-AA6F-7D06E306B6C1}" dt="2023-01-22T20:48:18.806" v="0"/>
          <ac:spMkLst>
            <pc:docMk/>
            <pc:sldMk cId="1211443611" sldId="308"/>
            <ac:spMk id="5" creationId="{3C4DF97D-D5E3-4703-9035-3B5B5F33421E}"/>
          </ac:spMkLst>
        </pc:spChg>
      </pc:sldChg>
      <pc:sldChg chg="delSp">
        <pc:chgData name="Moussaid Achraf" userId="03a2e7ce-53ea-4e25-be87-7ad6548d38bb" providerId="ADAL" clId="{0B888BD8-D9C9-4E41-AA6F-7D06E306B6C1}" dt="2023-01-22T20:48:18.806" v="0"/>
        <pc:sldMkLst>
          <pc:docMk/>
          <pc:sldMk cId="2521506974" sldId="309"/>
        </pc:sldMkLst>
        <pc:spChg chg="del">
          <ac:chgData name="Moussaid Achraf" userId="03a2e7ce-53ea-4e25-be87-7ad6548d38bb" providerId="ADAL" clId="{0B888BD8-D9C9-4E41-AA6F-7D06E306B6C1}" dt="2023-01-22T20:48:18.806" v="0"/>
          <ac:spMkLst>
            <pc:docMk/>
            <pc:sldMk cId="2521506974" sldId="309"/>
            <ac:spMk id="4" creationId="{D3ED1880-DC22-4EAA-A586-D4FD2D9D837E}"/>
          </ac:spMkLst>
        </pc:spChg>
      </pc:sldChg>
      <pc:sldChg chg="delSp">
        <pc:chgData name="Moussaid Achraf" userId="03a2e7ce-53ea-4e25-be87-7ad6548d38bb" providerId="ADAL" clId="{0B888BD8-D9C9-4E41-AA6F-7D06E306B6C1}" dt="2023-01-22T20:48:18.806" v="0"/>
        <pc:sldMkLst>
          <pc:docMk/>
          <pc:sldMk cId="689654199" sldId="310"/>
        </pc:sldMkLst>
        <pc:spChg chg="del">
          <ac:chgData name="Moussaid Achraf" userId="03a2e7ce-53ea-4e25-be87-7ad6548d38bb" providerId="ADAL" clId="{0B888BD8-D9C9-4E41-AA6F-7D06E306B6C1}" dt="2023-01-22T20:48:18.806" v="0"/>
          <ac:spMkLst>
            <pc:docMk/>
            <pc:sldMk cId="689654199" sldId="310"/>
            <ac:spMk id="4" creationId="{A8C01F9B-5584-4C92-949F-5194933AA3BE}"/>
          </ac:spMkLst>
        </pc:spChg>
      </pc:sldChg>
      <pc:sldChg chg="delSp">
        <pc:chgData name="Moussaid Achraf" userId="03a2e7ce-53ea-4e25-be87-7ad6548d38bb" providerId="ADAL" clId="{0B888BD8-D9C9-4E41-AA6F-7D06E306B6C1}" dt="2023-01-22T20:48:18.806" v="0"/>
        <pc:sldMkLst>
          <pc:docMk/>
          <pc:sldMk cId="1315455968" sldId="311"/>
        </pc:sldMkLst>
        <pc:spChg chg="del">
          <ac:chgData name="Moussaid Achraf" userId="03a2e7ce-53ea-4e25-be87-7ad6548d38bb" providerId="ADAL" clId="{0B888BD8-D9C9-4E41-AA6F-7D06E306B6C1}" dt="2023-01-22T20:48:18.806" v="0"/>
          <ac:spMkLst>
            <pc:docMk/>
            <pc:sldMk cId="1315455968" sldId="311"/>
            <ac:spMk id="4" creationId="{9EAF2E4D-9558-4DCC-9F81-E7EBB4288A0F}"/>
          </ac:spMkLst>
        </pc:spChg>
      </pc:sldChg>
      <pc:sldChg chg="delSp">
        <pc:chgData name="Moussaid Achraf" userId="03a2e7ce-53ea-4e25-be87-7ad6548d38bb" providerId="ADAL" clId="{0B888BD8-D9C9-4E41-AA6F-7D06E306B6C1}" dt="2023-01-22T20:48:18.806" v="0"/>
        <pc:sldMkLst>
          <pc:docMk/>
          <pc:sldMk cId="940702497" sldId="312"/>
        </pc:sldMkLst>
        <pc:spChg chg="del">
          <ac:chgData name="Moussaid Achraf" userId="03a2e7ce-53ea-4e25-be87-7ad6548d38bb" providerId="ADAL" clId="{0B888BD8-D9C9-4E41-AA6F-7D06E306B6C1}" dt="2023-01-22T20:48:18.806" v="0"/>
          <ac:spMkLst>
            <pc:docMk/>
            <pc:sldMk cId="940702497" sldId="312"/>
            <ac:spMk id="4" creationId="{AAF871D2-7018-45F2-93C3-51115A068951}"/>
          </ac:spMkLst>
        </pc:spChg>
      </pc:sldChg>
      <pc:sldChg chg="delSp">
        <pc:chgData name="Moussaid Achraf" userId="03a2e7ce-53ea-4e25-be87-7ad6548d38bb" providerId="ADAL" clId="{0B888BD8-D9C9-4E41-AA6F-7D06E306B6C1}" dt="2023-01-22T20:48:18.806" v="0"/>
        <pc:sldMkLst>
          <pc:docMk/>
          <pc:sldMk cId="1810342737" sldId="313"/>
        </pc:sldMkLst>
        <pc:spChg chg="del">
          <ac:chgData name="Moussaid Achraf" userId="03a2e7ce-53ea-4e25-be87-7ad6548d38bb" providerId="ADAL" clId="{0B888BD8-D9C9-4E41-AA6F-7D06E306B6C1}" dt="2023-01-22T20:48:18.806" v="0"/>
          <ac:spMkLst>
            <pc:docMk/>
            <pc:sldMk cId="1810342737" sldId="313"/>
            <ac:spMk id="4" creationId="{23C88ADE-D625-4606-A500-C1484559A567}"/>
          </ac:spMkLst>
        </pc:spChg>
      </pc:sldChg>
      <pc:sldChg chg="delSp">
        <pc:chgData name="Moussaid Achraf" userId="03a2e7ce-53ea-4e25-be87-7ad6548d38bb" providerId="ADAL" clId="{0B888BD8-D9C9-4E41-AA6F-7D06E306B6C1}" dt="2023-01-22T20:48:18.806" v="0"/>
        <pc:sldMkLst>
          <pc:docMk/>
          <pc:sldMk cId="2780806995" sldId="314"/>
        </pc:sldMkLst>
        <pc:spChg chg="del">
          <ac:chgData name="Moussaid Achraf" userId="03a2e7ce-53ea-4e25-be87-7ad6548d38bb" providerId="ADAL" clId="{0B888BD8-D9C9-4E41-AA6F-7D06E306B6C1}" dt="2023-01-22T20:48:18.806" v="0"/>
          <ac:spMkLst>
            <pc:docMk/>
            <pc:sldMk cId="2780806995" sldId="314"/>
            <ac:spMk id="4" creationId="{4E663A5E-AFC8-4446-95CF-DCB4B9464325}"/>
          </ac:spMkLst>
        </pc:spChg>
      </pc:sldChg>
      <pc:sldChg chg="delSp">
        <pc:chgData name="Moussaid Achraf" userId="03a2e7ce-53ea-4e25-be87-7ad6548d38bb" providerId="ADAL" clId="{0B888BD8-D9C9-4E41-AA6F-7D06E306B6C1}" dt="2023-01-22T20:48:18.806" v="0"/>
        <pc:sldMkLst>
          <pc:docMk/>
          <pc:sldMk cId="237963385" sldId="315"/>
        </pc:sldMkLst>
        <pc:spChg chg="del">
          <ac:chgData name="Moussaid Achraf" userId="03a2e7ce-53ea-4e25-be87-7ad6548d38bb" providerId="ADAL" clId="{0B888BD8-D9C9-4E41-AA6F-7D06E306B6C1}" dt="2023-01-22T20:48:18.806" v="0"/>
          <ac:spMkLst>
            <pc:docMk/>
            <pc:sldMk cId="237963385" sldId="315"/>
            <ac:spMk id="4" creationId="{80F3286A-AD84-425F-907C-5C934BD18937}"/>
          </ac:spMkLst>
        </pc:spChg>
      </pc:sldChg>
      <pc:sldChg chg="delSp">
        <pc:chgData name="Moussaid Achraf" userId="03a2e7ce-53ea-4e25-be87-7ad6548d38bb" providerId="ADAL" clId="{0B888BD8-D9C9-4E41-AA6F-7D06E306B6C1}" dt="2023-01-22T20:48:18.806" v="0"/>
        <pc:sldMkLst>
          <pc:docMk/>
          <pc:sldMk cId="2114602105" sldId="316"/>
        </pc:sldMkLst>
        <pc:spChg chg="del">
          <ac:chgData name="Moussaid Achraf" userId="03a2e7ce-53ea-4e25-be87-7ad6548d38bb" providerId="ADAL" clId="{0B888BD8-D9C9-4E41-AA6F-7D06E306B6C1}" dt="2023-01-22T20:48:18.806" v="0"/>
          <ac:spMkLst>
            <pc:docMk/>
            <pc:sldMk cId="2114602105" sldId="316"/>
            <ac:spMk id="4" creationId="{0801C61E-C2F6-454F-BAE3-011D2FED5B2C}"/>
          </ac:spMkLst>
        </pc:spChg>
      </pc:sldChg>
      <pc:sldChg chg="delSp">
        <pc:chgData name="Moussaid Achraf" userId="03a2e7ce-53ea-4e25-be87-7ad6548d38bb" providerId="ADAL" clId="{0B888BD8-D9C9-4E41-AA6F-7D06E306B6C1}" dt="2023-01-22T20:48:18.806" v="0"/>
        <pc:sldMkLst>
          <pc:docMk/>
          <pc:sldMk cId="3231353708" sldId="317"/>
        </pc:sldMkLst>
        <pc:spChg chg="del">
          <ac:chgData name="Moussaid Achraf" userId="03a2e7ce-53ea-4e25-be87-7ad6548d38bb" providerId="ADAL" clId="{0B888BD8-D9C9-4E41-AA6F-7D06E306B6C1}" dt="2023-01-22T20:48:18.806" v="0"/>
          <ac:spMkLst>
            <pc:docMk/>
            <pc:sldMk cId="3231353708" sldId="317"/>
            <ac:spMk id="4" creationId="{89717B80-4413-4794-BC2C-8B29E25C412F}"/>
          </ac:spMkLst>
        </pc:spChg>
      </pc:sldChg>
      <pc:sldChg chg="delSp">
        <pc:chgData name="Moussaid Achraf" userId="03a2e7ce-53ea-4e25-be87-7ad6548d38bb" providerId="ADAL" clId="{0B888BD8-D9C9-4E41-AA6F-7D06E306B6C1}" dt="2023-01-22T20:48:18.806" v="0"/>
        <pc:sldMkLst>
          <pc:docMk/>
          <pc:sldMk cId="3519582452" sldId="318"/>
        </pc:sldMkLst>
        <pc:spChg chg="del">
          <ac:chgData name="Moussaid Achraf" userId="03a2e7ce-53ea-4e25-be87-7ad6548d38bb" providerId="ADAL" clId="{0B888BD8-D9C9-4E41-AA6F-7D06E306B6C1}" dt="2023-01-22T20:48:18.806" v="0"/>
          <ac:spMkLst>
            <pc:docMk/>
            <pc:sldMk cId="3519582452" sldId="318"/>
            <ac:spMk id="4" creationId="{6C8AB991-6E58-48D4-B50B-2CAA17176FAE}"/>
          </ac:spMkLst>
        </pc:spChg>
      </pc:sldChg>
      <pc:sldChg chg="delSp">
        <pc:chgData name="Moussaid Achraf" userId="03a2e7ce-53ea-4e25-be87-7ad6548d38bb" providerId="ADAL" clId="{0B888BD8-D9C9-4E41-AA6F-7D06E306B6C1}" dt="2023-01-22T20:48:18.806" v="0"/>
        <pc:sldMkLst>
          <pc:docMk/>
          <pc:sldMk cId="2249384250" sldId="319"/>
        </pc:sldMkLst>
        <pc:spChg chg="del">
          <ac:chgData name="Moussaid Achraf" userId="03a2e7ce-53ea-4e25-be87-7ad6548d38bb" providerId="ADAL" clId="{0B888BD8-D9C9-4E41-AA6F-7D06E306B6C1}" dt="2023-01-22T20:48:18.806" v="0"/>
          <ac:spMkLst>
            <pc:docMk/>
            <pc:sldMk cId="2249384250" sldId="319"/>
            <ac:spMk id="4" creationId="{85552A3F-120D-48FC-A245-F4D840FDEE8A}"/>
          </ac:spMkLst>
        </pc:spChg>
      </pc:sldChg>
      <pc:sldChg chg="delSp">
        <pc:chgData name="Moussaid Achraf" userId="03a2e7ce-53ea-4e25-be87-7ad6548d38bb" providerId="ADAL" clId="{0B888BD8-D9C9-4E41-AA6F-7D06E306B6C1}" dt="2023-01-22T20:48:18.806" v="0"/>
        <pc:sldMkLst>
          <pc:docMk/>
          <pc:sldMk cId="3570737064" sldId="320"/>
        </pc:sldMkLst>
        <pc:spChg chg="del">
          <ac:chgData name="Moussaid Achraf" userId="03a2e7ce-53ea-4e25-be87-7ad6548d38bb" providerId="ADAL" clId="{0B888BD8-D9C9-4E41-AA6F-7D06E306B6C1}" dt="2023-01-22T20:48:18.806" v="0"/>
          <ac:spMkLst>
            <pc:docMk/>
            <pc:sldMk cId="3570737064" sldId="320"/>
            <ac:spMk id="4" creationId="{CFAA05C4-A17B-4AAE-B306-A63552A5550B}"/>
          </ac:spMkLst>
        </pc:spChg>
      </pc:sldChg>
      <pc:sldChg chg="delSp">
        <pc:chgData name="Moussaid Achraf" userId="03a2e7ce-53ea-4e25-be87-7ad6548d38bb" providerId="ADAL" clId="{0B888BD8-D9C9-4E41-AA6F-7D06E306B6C1}" dt="2023-01-22T20:48:18.806" v="0"/>
        <pc:sldMkLst>
          <pc:docMk/>
          <pc:sldMk cId="3541664714" sldId="321"/>
        </pc:sldMkLst>
        <pc:spChg chg="del">
          <ac:chgData name="Moussaid Achraf" userId="03a2e7ce-53ea-4e25-be87-7ad6548d38bb" providerId="ADAL" clId="{0B888BD8-D9C9-4E41-AA6F-7D06E306B6C1}" dt="2023-01-22T20:48:18.806" v="0"/>
          <ac:spMkLst>
            <pc:docMk/>
            <pc:sldMk cId="3541664714" sldId="321"/>
            <ac:spMk id="4" creationId="{4E427913-F3D9-497E-A838-206E193031B1}"/>
          </ac:spMkLst>
        </pc:spChg>
      </pc:sldChg>
      <pc:sldChg chg="delSp">
        <pc:chgData name="Moussaid Achraf" userId="03a2e7ce-53ea-4e25-be87-7ad6548d38bb" providerId="ADAL" clId="{0B888BD8-D9C9-4E41-AA6F-7D06E306B6C1}" dt="2023-01-22T20:48:18.806" v="0"/>
        <pc:sldMkLst>
          <pc:docMk/>
          <pc:sldMk cId="3830101523" sldId="322"/>
        </pc:sldMkLst>
        <pc:spChg chg="del">
          <ac:chgData name="Moussaid Achraf" userId="03a2e7ce-53ea-4e25-be87-7ad6548d38bb" providerId="ADAL" clId="{0B888BD8-D9C9-4E41-AA6F-7D06E306B6C1}" dt="2023-01-22T20:48:18.806" v="0"/>
          <ac:spMkLst>
            <pc:docMk/>
            <pc:sldMk cId="3830101523" sldId="322"/>
            <ac:spMk id="4" creationId="{58B6B663-2F0C-4AB6-80ED-6B8FF9CE0498}"/>
          </ac:spMkLst>
        </pc:spChg>
      </pc:sldChg>
      <pc:sldChg chg="delSp">
        <pc:chgData name="Moussaid Achraf" userId="03a2e7ce-53ea-4e25-be87-7ad6548d38bb" providerId="ADAL" clId="{0B888BD8-D9C9-4E41-AA6F-7D06E306B6C1}" dt="2023-01-22T20:48:18.806" v="0"/>
        <pc:sldMkLst>
          <pc:docMk/>
          <pc:sldMk cId="3633242060" sldId="323"/>
        </pc:sldMkLst>
        <pc:spChg chg="del">
          <ac:chgData name="Moussaid Achraf" userId="03a2e7ce-53ea-4e25-be87-7ad6548d38bb" providerId="ADAL" clId="{0B888BD8-D9C9-4E41-AA6F-7D06E306B6C1}" dt="2023-01-22T20:48:18.806" v="0"/>
          <ac:spMkLst>
            <pc:docMk/>
            <pc:sldMk cId="3633242060" sldId="323"/>
            <ac:spMk id="4" creationId="{F7844C92-9E8C-455B-80BC-545FE706DB69}"/>
          </ac:spMkLst>
        </pc:spChg>
      </pc:sldChg>
      <pc:sldChg chg="delSp">
        <pc:chgData name="Moussaid Achraf" userId="03a2e7ce-53ea-4e25-be87-7ad6548d38bb" providerId="ADAL" clId="{0B888BD8-D9C9-4E41-AA6F-7D06E306B6C1}" dt="2023-01-22T20:48:18.806" v="0"/>
        <pc:sldMkLst>
          <pc:docMk/>
          <pc:sldMk cId="3927863136" sldId="324"/>
        </pc:sldMkLst>
        <pc:spChg chg="del">
          <ac:chgData name="Moussaid Achraf" userId="03a2e7ce-53ea-4e25-be87-7ad6548d38bb" providerId="ADAL" clId="{0B888BD8-D9C9-4E41-AA6F-7D06E306B6C1}" dt="2023-01-22T20:48:18.806" v="0"/>
          <ac:spMkLst>
            <pc:docMk/>
            <pc:sldMk cId="3927863136" sldId="324"/>
            <ac:spMk id="4" creationId="{3CEAD030-A2BA-4EA1-BC46-B95352C72A1A}"/>
          </ac:spMkLst>
        </pc:spChg>
      </pc:sldChg>
      <pc:sldChg chg="delSp">
        <pc:chgData name="Moussaid Achraf" userId="03a2e7ce-53ea-4e25-be87-7ad6548d38bb" providerId="ADAL" clId="{0B888BD8-D9C9-4E41-AA6F-7D06E306B6C1}" dt="2023-01-22T20:48:18.806" v="0"/>
        <pc:sldMkLst>
          <pc:docMk/>
          <pc:sldMk cId="1642250327" sldId="325"/>
        </pc:sldMkLst>
        <pc:spChg chg="del">
          <ac:chgData name="Moussaid Achraf" userId="03a2e7ce-53ea-4e25-be87-7ad6548d38bb" providerId="ADAL" clId="{0B888BD8-D9C9-4E41-AA6F-7D06E306B6C1}" dt="2023-01-22T20:48:18.806" v="0"/>
          <ac:spMkLst>
            <pc:docMk/>
            <pc:sldMk cId="1642250327" sldId="325"/>
            <ac:spMk id="4" creationId="{C043B881-FA43-4B7D-8A93-A5453FDEB0DD}"/>
          </ac:spMkLst>
        </pc:spChg>
      </pc:sldChg>
      <pc:sldChg chg="delSp">
        <pc:chgData name="Moussaid Achraf" userId="03a2e7ce-53ea-4e25-be87-7ad6548d38bb" providerId="ADAL" clId="{0B888BD8-D9C9-4E41-AA6F-7D06E306B6C1}" dt="2023-01-22T20:48:18.806" v="0"/>
        <pc:sldMkLst>
          <pc:docMk/>
          <pc:sldMk cId="779457824" sldId="326"/>
        </pc:sldMkLst>
        <pc:spChg chg="del">
          <ac:chgData name="Moussaid Achraf" userId="03a2e7ce-53ea-4e25-be87-7ad6548d38bb" providerId="ADAL" clId="{0B888BD8-D9C9-4E41-AA6F-7D06E306B6C1}" dt="2023-01-22T20:48:18.806" v="0"/>
          <ac:spMkLst>
            <pc:docMk/>
            <pc:sldMk cId="779457824" sldId="326"/>
            <ac:spMk id="4" creationId="{C201031C-43CF-46E6-B606-E85122A7E4C1}"/>
          </ac:spMkLst>
        </pc:spChg>
      </pc:sldChg>
      <pc:sldChg chg="delSp">
        <pc:chgData name="Moussaid Achraf" userId="03a2e7ce-53ea-4e25-be87-7ad6548d38bb" providerId="ADAL" clId="{0B888BD8-D9C9-4E41-AA6F-7D06E306B6C1}" dt="2023-01-22T20:48:18.806" v="0"/>
        <pc:sldMkLst>
          <pc:docMk/>
          <pc:sldMk cId="572597973" sldId="327"/>
        </pc:sldMkLst>
        <pc:spChg chg="del">
          <ac:chgData name="Moussaid Achraf" userId="03a2e7ce-53ea-4e25-be87-7ad6548d38bb" providerId="ADAL" clId="{0B888BD8-D9C9-4E41-AA6F-7D06E306B6C1}" dt="2023-01-22T20:48:18.806" v="0"/>
          <ac:spMkLst>
            <pc:docMk/>
            <pc:sldMk cId="572597973" sldId="327"/>
            <ac:spMk id="4" creationId="{111B961A-2871-4CD4-83EF-668F9463255A}"/>
          </ac:spMkLst>
        </pc:spChg>
      </pc:sldChg>
      <pc:sldChg chg="delSp">
        <pc:chgData name="Moussaid Achraf" userId="03a2e7ce-53ea-4e25-be87-7ad6548d38bb" providerId="ADAL" clId="{0B888BD8-D9C9-4E41-AA6F-7D06E306B6C1}" dt="2023-01-22T20:48:18.806" v="0"/>
        <pc:sldMkLst>
          <pc:docMk/>
          <pc:sldMk cId="3227263039" sldId="328"/>
        </pc:sldMkLst>
        <pc:spChg chg="del">
          <ac:chgData name="Moussaid Achraf" userId="03a2e7ce-53ea-4e25-be87-7ad6548d38bb" providerId="ADAL" clId="{0B888BD8-D9C9-4E41-AA6F-7D06E306B6C1}" dt="2023-01-22T20:48:18.806" v="0"/>
          <ac:spMkLst>
            <pc:docMk/>
            <pc:sldMk cId="3227263039" sldId="328"/>
            <ac:spMk id="4" creationId="{ADF8F797-E2C6-428A-9370-758253B9E02E}"/>
          </ac:spMkLst>
        </pc:spChg>
      </pc:sldChg>
      <pc:sldChg chg="delSp">
        <pc:chgData name="Moussaid Achraf" userId="03a2e7ce-53ea-4e25-be87-7ad6548d38bb" providerId="ADAL" clId="{0B888BD8-D9C9-4E41-AA6F-7D06E306B6C1}" dt="2023-01-22T20:48:18.806" v="0"/>
        <pc:sldMkLst>
          <pc:docMk/>
          <pc:sldMk cId="2281340784" sldId="329"/>
        </pc:sldMkLst>
        <pc:spChg chg="del">
          <ac:chgData name="Moussaid Achraf" userId="03a2e7ce-53ea-4e25-be87-7ad6548d38bb" providerId="ADAL" clId="{0B888BD8-D9C9-4E41-AA6F-7D06E306B6C1}" dt="2023-01-22T20:48:18.806" v="0"/>
          <ac:spMkLst>
            <pc:docMk/>
            <pc:sldMk cId="2281340784" sldId="329"/>
            <ac:spMk id="4" creationId="{F9AE7644-E09E-430E-87F4-1D287A1AC6C9}"/>
          </ac:spMkLst>
        </pc:spChg>
      </pc:sldChg>
      <pc:sldChg chg="delSp">
        <pc:chgData name="Moussaid Achraf" userId="03a2e7ce-53ea-4e25-be87-7ad6548d38bb" providerId="ADAL" clId="{0B888BD8-D9C9-4E41-AA6F-7D06E306B6C1}" dt="2023-01-22T20:48:18.806" v="0"/>
        <pc:sldMkLst>
          <pc:docMk/>
          <pc:sldMk cId="4032099946" sldId="330"/>
        </pc:sldMkLst>
        <pc:spChg chg="del">
          <ac:chgData name="Moussaid Achraf" userId="03a2e7ce-53ea-4e25-be87-7ad6548d38bb" providerId="ADAL" clId="{0B888BD8-D9C9-4E41-AA6F-7D06E306B6C1}" dt="2023-01-22T20:48:18.806" v="0"/>
          <ac:spMkLst>
            <pc:docMk/>
            <pc:sldMk cId="4032099946" sldId="330"/>
            <ac:spMk id="4" creationId="{19D34FC2-38D0-46DB-8447-B2923616AF42}"/>
          </ac:spMkLst>
        </pc:spChg>
      </pc:sldChg>
      <pc:sldChg chg="delSp">
        <pc:chgData name="Moussaid Achraf" userId="03a2e7ce-53ea-4e25-be87-7ad6548d38bb" providerId="ADAL" clId="{0B888BD8-D9C9-4E41-AA6F-7D06E306B6C1}" dt="2023-01-22T20:48:18.806" v="0"/>
        <pc:sldMkLst>
          <pc:docMk/>
          <pc:sldMk cId="4244689920" sldId="331"/>
        </pc:sldMkLst>
        <pc:spChg chg="del">
          <ac:chgData name="Moussaid Achraf" userId="03a2e7ce-53ea-4e25-be87-7ad6548d38bb" providerId="ADAL" clId="{0B888BD8-D9C9-4E41-AA6F-7D06E306B6C1}" dt="2023-01-22T20:48:18.806" v="0"/>
          <ac:spMkLst>
            <pc:docMk/>
            <pc:sldMk cId="4244689920" sldId="331"/>
            <ac:spMk id="4" creationId="{357CE0B1-E1B1-4D1F-AB92-D7A0AA3262D8}"/>
          </ac:spMkLst>
        </pc:spChg>
      </pc:sldChg>
      <pc:sldChg chg="delSp">
        <pc:chgData name="Moussaid Achraf" userId="03a2e7ce-53ea-4e25-be87-7ad6548d38bb" providerId="ADAL" clId="{0B888BD8-D9C9-4E41-AA6F-7D06E306B6C1}" dt="2023-01-22T20:48:18.806" v="0"/>
        <pc:sldMkLst>
          <pc:docMk/>
          <pc:sldMk cId="2709171399" sldId="332"/>
        </pc:sldMkLst>
        <pc:spChg chg="del">
          <ac:chgData name="Moussaid Achraf" userId="03a2e7ce-53ea-4e25-be87-7ad6548d38bb" providerId="ADAL" clId="{0B888BD8-D9C9-4E41-AA6F-7D06E306B6C1}" dt="2023-01-22T20:48:18.806" v="0"/>
          <ac:spMkLst>
            <pc:docMk/>
            <pc:sldMk cId="2709171399" sldId="332"/>
            <ac:spMk id="4" creationId="{C1D6D5AA-7873-47DA-846D-20C2D993B364}"/>
          </ac:spMkLst>
        </pc:spChg>
      </pc:sldChg>
      <pc:sldChg chg="delSp">
        <pc:chgData name="Moussaid Achraf" userId="03a2e7ce-53ea-4e25-be87-7ad6548d38bb" providerId="ADAL" clId="{0B888BD8-D9C9-4E41-AA6F-7D06E306B6C1}" dt="2023-01-22T20:48:18.806" v="0"/>
        <pc:sldMkLst>
          <pc:docMk/>
          <pc:sldMk cId="1602938534" sldId="333"/>
        </pc:sldMkLst>
        <pc:spChg chg="del">
          <ac:chgData name="Moussaid Achraf" userId="03a2e7ce-53ea-4e25-be87-7ad6548d38bb" providerId="ADAL" clId="{0B888BD8-D9C9-4E41-AA6F-7D06E306B6C1}" dt="2023-01-22T20:48:18.806" v="0"/>
          <ac:spMkLst>
            <pc:docMk/>
            <pc:sldMk cId="1602938534" sldId="333"/>
            <ac:spMk id="4" creationId="{C309CA95-543C-43A0-9714-6346ED934D4D}"/>
          </ac:spMkLst>
        </pc:spChg>
      </pc:sldChg>
      <pc:sldChg chg="delSp">
        <pc:chgData name="Moussaid Achraf" userId="03a2e7ce-53ea-4e25-be87-7ad6548d38bb" providerId="ADAL" clId="{0B888BD8-D9C9-4E41-AA6F-7D06E306B6C1}" dt="2023-01-22T20:48:18.806" v="0"/>
        <pc:sldMkLst>
          <pc:docMk/>
          <pc:sldMk cId="1933209194" sldId="334"/>
        </pc:sldMkLst>
        <pc:spChg chg="del">
          <ac:chgData name="Moussaid Achraf" userId="03a2e7ce-53ea-4e25-be87-7ad6548d38bb" providerId="ADAL" clId="{0B888BD8-D9C9-4E41-AA6F-7D06E306B6C1}" dt="2023-01-22T20:48:18.806" v="0"/>
          <ac:spMkLst>
            <pc:docMk/>
            <pc:sldMk cId="1933209194" sldId="334"/>
            <ac:spMk id="4" creationId="{B0721E99-CB3A-4209-A9D1-C82683D2553E}"/>
          </ac:spMkLst>
        </pc:spChg>
      </pc:sldChg>
      <pc:sldChg chg="delSp">
        <pc:chgData name="Moussaid Achraf" userId="03a2e7ce-53ea-4e25-be87-7ad6548d38bb" providerId="ADAL" clId="{0B888BD8-D9C9-4E41-AA6F-7D06E306B6C1}" dt="2023-01-22T20:48:18.806" v="0"/>
        <pc:sldMkLst>
          <pc:docMk/>
          <pc:sldMk cId="3959702000" sldId="335"/>
        </pc:sldMkLst>
        <pc:spChg chg="del">
          <ac:chgData name="Moussaid Achraf" userId="03a2e7ce-53ea-4e25-be87-7ad6548d38bb" providerId="ADAL" clId="{0B888BD8-D9C9-4E41-AA6F-7D06E306B6C1}" dt="2023-01-22T20:48:18.806" v="0"/>
          <ac:spMkLst>
            <pc:docMk/>
            <pc:sldMk cId="3959702000" sldId="335"/>
            <ac:spMk id="4" creationId="{DC3063F5-B690-4475-8B5A-F58096CCD879}"/>
          </ac:spMkLst>
        </pc:spChg>
      </pc:sldChg>
      <pc:sldChg chg="delSp">
        <pc:chgData name="Moussaid Achraf" userId="03a2e7ce-53ea-4e25-be87-7ad6548d38bb" providerId="ADAL" clId="{0B888BD8-D9C9-4E41-AA6F-7D06E306B6C1}" dt="2023-01-22T20:48:18.806" v="0"/>
        <pc:sldMkLst>
          <pc:docMk/>
          <pc:sldMk cId="3656356942" sldId="336"/>
        </pc:sldMkLst>
        <pc:spChg chg="del">
          <ac:chgData name="Moussaid Achraf" userId="03a2e7ce-53ea-4e25-be87-7ad6548d38bb" providerId="ADAL" clId="{0B888BD8-D9C9-4E41-AA6F-7D06E306B6C1}" dt="2023-01-22T20:48:18.806" v="0"/>
          <ac:spMkLst>
            <pc:docMk/>
            <pc:sldMk cId="3656356942" sldId="336"/>
            <ac:spMk id="4" creationId="{2842BAA1-E5B3-4B8C-8700-6DC35FEB9E33}"/>
          </ac:spMkLst>
        </pc:spChg>
      </pc:sldChg>
      <pc:sldChg chg="delSp">
        <pc:chgData name="Moussaid Achraf" userId="03a2e7ce-53ea-4e25-be87-7ad6548d38bb" providerId="ADAL" clId="{0B888BD8-D9C9-4E41-AA6F-7D06E306B6C1}" dt="2023-01-22T20:48:18.806" v="0"/>
        <pc:sldMkLst>
          <pc:docMk/>
          <pc:sldMk cId="56230102" sldId="337"/>
        </pc:sldMkLst>
        <pc:spChg chg="del">
          <ac:chgData name="Moussaid Achraf" userId="03a2e7ce-53ea-4e25-be87-7ad6548d38bb" providerId="ADAL" clId="{0B888BD8-D9C9-4E41-AA6F-7D06E306B6C1}" dt="2023-01-22T20:48:18.806" v="0"/>
          <ac:spMkLst>
            <pc:docMk/>
            <pc:sldMk cId="56230102" sldId="337"/>
            <ac:spMk id="5" creationId="{383ED712-C004-4C61-BD25-9BA57296D521}"/>
          </ac:spMkLst>
        </pc:spChg>
      </pc:sldChg>
      <pc:sldChg chg="delSp">
        <pc:chgData name="Moussaid Achraf" userId="03a2e7ce-53ea-4e25-be87-7ad6548d38bb" providerId="ADAL" clId="{0B888BD8-D9C9-4E41-AA6F-7D06E306B6C1}" dt="2023-01-22T20:48:18.806" v="0"/>
        <pc:sldMkLst>
          <pc:docMk/>
          <pc:sldMk cId="2192961272" sldId="338"/>
        </pc:sldMkLst>
        <pc:spChg chg="del">
          <ac:chgData name="Moussaid Achraf" userId="03a2e7ce-53ea-4e25-be87-7ad6548d38bb" providerId="ADAL" clId="{0B888BD8-D9C9-4E41-AA6F-7D06E306B6C1}" dt="2023-01-22T20:48:18.806" v="0"/>
          <ac:spMkLst>
            <pc:docMk/>
            <pc:sldMk cId="2192961272" sldId="338"/>
            <ac:spMk id="4" creationId="{5E7B0866-66DB-4858-A1AE-B4284B8D7F37}"/>
          </ac:spMkLst>
        </pc:spChg>
      </pc:sldChg>
      <pc:sldChg chg="delSp">
        <pc:chgData name="Moussaid Achraf" userId="03a2e7ce-53ea-4e25-be87-7ad6548d38bb" providerId="ADAL" clId="{0B888BD8-D9C9-4E41-AA6F-7D06E306B6C1}" dt="2023-01-22T20:48:18.806" v="0"/>
        <pc:sldMkLst>
          <pc:docMk/>
          <pc:sldMk cId="2484887184" sldId="339"/>
        </pc:sldMkLst>
        <pc:spChg chg="del">
          <ac:chgData name="Moussaid Achraf" userId="03a2e7ce-53ea-4e25-be87-7ad6548d38bb" providerId="ADAL" clId="{0B888BD8-D9C9-4E41-AA6F-7D06E306B6C1}" dt="2023-01-22T20:48:18.806" v="0"/>
          <ac:spMkLst>
            <pc:docMk/>
            <pc:sldMk cId="2484887184" sldId="339"/>
            <ac:spMk id="4" creationId="{BE767F26-FC9B-4D0A-9501-43743340B71B}"/>
          </ac:spMkLst>
        </pc:spChg>
      </pc:sldChg>
      <pc:sldChg chg="delSp">
        <pc:chgData name="Moussaid Achraf" userId="03a2e7ce-53ea-4e25-be87-7ad6548d38bb" providerId="ADAL" clId="{0B888BD8-D9C9-4E41-AA6F-7D06E306B6C1}" dt="2023-01-22T20:48:18.806" v="0"/>
        <pc:sldMkLst>
          <pc:docMk/>
          <pc:sldMk cId="2753671624" sldId="340"/>
        </pc:sldMkLst>
        <pc:spChg chg="del">
          <ac:chgData name="Moussaid Achraf" userId="03a2e7ce-53ea-4e25-be87-7ad6548d38bb" providerId="ADAL" clId="{0B888BD8-D9C9-4E41-AA6F-7D06E306B6C1}" dt="2023-01-22T20:48:18.806" v="0"/>
          <ac:spMkLst>
            <pc:docMk/>
            <pc:sldMk cId="2753671624" sldId="340"/>
            <ac:spMk id="4" creationId="{F6EE58B5-3A30-494C-AEA7-BAB45D085CC4}"/>
          </ac:spMkLst>
        </pc:spChg>
      </pc:sldChg>
      <pc:sldChg chg="delSp">
        <pc:chgData name="Moussaid Achraf" userId="03a2e7ce-53ea-4e25-be87-7ad6548d38bb" providerId="ADAL" clId="{0B888BD8-D9C9-4E41-AA6F-7D06E306B6C1}" dt="2023-01-22T20:48:18.806" v="0"/>
        <pc:sldMkLst>
          <pc:docMk/>
          <pc:sldMk cId="1966759502" sldId="341"/>
        </pc:sldMkLst>
        <pc:spChg chg="del">
          <ac:chgData name="Moussaid Achraf" userId="03a2e7ce-53ea-4e25-be87-7ad6548d38bb" providerId="ADAL" clId="{0B888BD8-D9C9-4E41-AA6F-7D06E306B6C1}" dt="2023-01-22T20:48:18.806" v="0"/>
          <ac:spMkLst>
            <pc:docMk/>
            <pc:sldMk cId="1966759502" sldId="341"/>
            <ac:spMk id="4" creationId="{F2ED3FEB-46A7-4EF4-AE46-654D80B1886C}"/>
          </ac:spMkLst>
        </pc:spChg>
      </pc:sldChg>
      <pc:sldChg chg="delSp">
        <pc:chgData name="Moussaid Achraf" userId="03a2e7ce-53ea-4e25-be87-7ad6548d38bb" providerId="ADAL" clId="{0B888BD8-D9C9-4E41-AA6F-7D06E306B6C1}" dt="2023-01-22T20:48:18.806" v="0"/>
        <pc:sldMkLst>
          <pc:docMk/>
          <pc:sldMk cId="46986087" sldId="342"/>
        </pc:sldMkLst>
        <pc:spChg chg="del">
          <ac:chgData name="Moussaid Achraf" userId="03a2e7ce-53ea-4e25-be87-7ad6548d38bb" providerId="ADAL" clId="{0B888BD8-D9C9-4E41-AA6F-7D06E306B6C1}" dt="2023-01-22T20:48:18.806" v="0"/>
          <ac:spMkLst>
            <pc:docMk/>
            <pc:sldMk cId="46986087" sldId="342"/>
            <ac:spMk id="4" creationId="{BB0BF4EF-F756-40EA-AFE2-DE6AA14FC07B}"/>
          </ac:spMkLst>
        </pc:spChg>
      </pc:sldChg>
    </pc:docChg>
  </pc:docChgLst>
  <pc:docChgLst>
    <pc:chgData name="Chantal" userId="30d58454-a0de-4157-a9e7-ac2bfebecc09" providerId="ADAL" clId="{E3E37812-4D76-4C7A-86D2-5A72194F94B8}"/>
    <pc:docChg chg="custSel modSld">
      <pc:chgData name="Chantal" userId="30d58454-a0de-4157-a9e7-ac2bfebecc09" providerId="ADAL" clId="{E3E37812-4D76-4C7A-86D2-5A72194F94B8}" dt="2023-01-21T21:12:19.684" v="223" actId="11529"/>
      <pc:docMkLst>
        <pc:docMk/>
      </pc:docMkLst>
      <pc:sldChg chg="modSp mod">
        <pc:chgData name="Chantal" userId="30d58454-a0de-4157-a9e7-ac2bfebecc09" providerId="ADAL" clId="{E3E37812-4D76-4C7A-86D2-5A72194F94B8}" dt="2023-01-21T20:53:42.695" v="0" actId="14100"/>
        <pc:sldMkLst>
          <pc:docMk/>
          <pc:sldMk cId="2643111235" sldId="261"/>
        </pc:sldMkLst>
        <pc:grpChg chg="mod">
          <ac:chgData name="Chantal" userId="30d58454-a0de-4157-a9e7-ac2bfebecc09" providerId="ADAL" clId="{E3E37812-4D76-4C7A-86D2-5A72194F94B8}" dt="2023-01-21T20:53:42.695" v="0" actId="14100"/>
          <ac:grpSpMkLst>
            <pc:docMk/>
            <pc:sldMk cId="2643111235" sldId="261"/>
            <ac:grpSpMk id="7" creationId="{C5C5AC0A-92E8-4FD9-9EA5-A07E4045C774}"/>
          </ac:grpSpMkLst>
        </pc:grpChg>
      </pc:sldChg>
      <pc:sldChg chg="modSp mod">
        <pc:chgData name="Chantal" userId="30d58454-a0de-4157-a9e7-ac2bfebecc09" providerId="ADAL" clId="{E3E37812-4D76-4C7A-86D2-5A72194F94B8}" dt="2023-01-21T20:54:11.564" v="3" actId="20577"/>
        <pc:sldMkLst>
          <pc:docMk/>
          <pc:sldMk cId="1870217021" sldId="263"/>
        </pc:sldMkLst>
        <pc:spChg chg="mod">
          <ac:chgData name="Chantal" userId="30d58454-a0de-4157-a9e7-ac2bfebecc09" providerId="ADAL" clId="{E3E37812-4D76-4C7A-86D2-5A72194F94B8}" dt="2023-01-21T20:54:11.564" v="3" actId="20577"/>
          <ac:spMkLst>
            <pc:docMk/>
            <pc:sldMk cId="1870217021" sldId="263"/>
            <ac:spMk id="3" creationId="{FD804152-F70B-4BBD-90D4-3893E2364ECF}"/>
          </ac:spMkLst>
        </pc:spChg>
      </pc:sldChg>
      <pc:sldChg chg="modSp mod">
        <pc:chgData name="Chantal" userId="30d58454-a0de-4157-a9e7-ac2bfebecc09" providerId="ADAL" clId="{E3E37812-4D76-4C7A-86D2-5A72194F94B8}" dt="2023-01-21T20:57:18.186" v="42" actId="20577"/>
        <pc:sldMkLst>
          <pc:docMk/>
          <pc:sldMk cId="1817325067" sldId="271"/>
        </pc:sldMkLst>
        <pc:spChg chg="mod">
          <ac:chgData name="Chantal" userId="30d58454-a0de-4157-a9e7-ac2bfebecc09" providerId="ADAL" clId="{E3E37812-4D76-4C7A-86D2-5A72194F94B8}" dt="2023-01-21T20:57:18.186" v="42" actId="20577"/>
          <ac:spMkLst>
            <pc:docMk/>
            <pc:sldMk cId="1817325067" sldId="271"/>
            <ac:spMk id="3" creationId="{110F331A-A593-41BC-A6AD-1EC57BD5ADCF}"/>
          </ac:spMkLst>
        </pc:spChg>
      </pc:sldChg>
      <pc:sldChg chg="modSp mod">
        <pc:chgData name="Chantal" userId="30d58454-a0de-4157-a9e7-ac2bfebecc09" providerId="ADAL" clId="{E3E37812-4D76-4C7A-86D2-5A72194F94B8}" dt="2023-01-21T20:57:39.612" v="44" actId="113"/>
        <pc:sldMkLst>
          <pc:docMk/>
          <pc:sldMk cId="258917546" sldId="272"/>
        </pc:sldMkLst>
        <pc:spChg chg="mod">
          <ac:chgData name="Chantal" userId="30d58454-a0de-4157-a9e7-ac2bfebecc09" providerId="ADAL" clId="{E3E37812-4D76-4C7A-86D2-5A72194F94B8}" dt="2023-01-21T20:57:39.612" v="44" actId="113"/>
          <ac:spMkLst>
            <pc:docMk/>
            <pc:sldMk cId="258917546" sldId="272"/>
            <ac:spMk id="3" creationId="{110F331A-A593-41BC-A6AD-1EC57BD5ADCF}"/>
          </ac:spMkLst>
        </pc:spChg>
      </pc:sldChg>
      <pc:sldChg chg="modSp mod">
        <pc:chgData name="Chantal" userId="30d58454-a0de-4157-a9e7-ac2bfebecc09" providerId="ADAL" clId="{E3E37812-4D76-4C7A-86D2-5A72194F94B8}" dt="2023-01-21T20:58:31.461" v="68" actId="113"/>
        <pc:sldMkLst>
          <pc:docMk/>
          <pc:sldMk cId="3985466174" sldId="274"/>
        </pc:sldMkLst>
        <pc:spChg chg="mod">
          <ac:chgData name="Chantal" userId="30d58454-a0de-4157-a9e7-ac2bfebecc09" providerId="ADAL" clId="{E3E37812-4D76-4C7A-86D2-5A72194F94B8}" dt="2023-01-21T20:58:31.461" v="68" actId="113"/>
          <ac:spMkLst>
            <pc:docMk/>
            <pc:sldMk cId="3985466174" sldId="274"/>
            <ac:spMk id="3" creationId="{3A818FA6-2990-4BFD-BE4F-BEE93099CA74}"/>
          </ac:spMkLst>
        </pc:spChg>
      </pc:sldChg>
      <pc:sldChg chg="modSp mod">
        <pc:chgData name="Chantal" userId="30d58454-a0de-4157-a9e7-ac2bfebecc09" providerId="ADAL" clId="{E3E37812-4D76-4C7A-86D2-5A72194F94B8}" dt="2023-01-21T20:59:36.188" v="88" actId="20577"/>
        <pc:sldMkLst>
          <pc:docMk/>
          <pc:sldMk cId="2310505159" sldId="278"/>
        </pc:sldMkLst>
        <pc:spChg chg="mod">
          <ac:chgData name="Chantal" userId="30d58454-a0de-4157-a9e7-ac2bfebecc09" providerId="ADAL" clId="{E3E37812-4D76-4C7A-86D2-5A72194F94B8}" dt="2023-01-21T20:59:36.188" v="88" actId="20577"/>
          <ac:spMkLst>
            <pc:docMk/>
            <pc:sldMk cId="2310505159" sldId="278"/>
            <ac:spMk id="3" creationId="{D1418A9D-0540-43AB-8E1E-881BF1BEFA3B}"/>
          </ac:spMkLst>
        </pc:spChg>
      </pc:sldChg>
      <pc:sldChg chg="modSp mod">
        <pc:chgData name="Chantal" userId="30d58454-a0de-4157-a9e7-ac2bfebecc09" providerId="ADAL" clId="{E3E37812-4D76-4C7A-86D2-5A72194F94B8}" dt="2023-01-21T21:00:09.059" v="99" actId="113"/>
        <pc:sldMkLst>
          <pc:docMk/>
          <pc:sldMk cId="1015590901" sldId="280"/>
        </pc:sldMkLst>
        <pc:spChg chg="mod">
          <ac:chgData name="Chantal" userId="30d58454-a0de-4157-a9e7-ac2bfebecc09" providerId="ADAL" clId="{E3E37812-4D76-4C7A-86D2-5A72194F94B8}" dt="2023-01-21T21:00:09.059" v="99" actId="113"/>
          <ac:spMkLst>
            <pc:docMk/>
            <pc:sldMk cId="1015590901" sldId="280"/>
            <ac:spMk id="3" creationId="{D1418A9D-0540-43AB-8E1E-881BF1BEFA3B}"/>
          </ac:spMkLst>
        </pc:spChg>
      </pc:sldChg>
      <pc:sldChg chg="modSp mod">
        <pc:chgData name="Chantal" userId="30d58454-a0de-4157-a9e7-ac2bfebecc09" providerId="ADAL" clId="{E3E37812-4D76-4C7A-86D2-5A72194F94B8}" dt="2023-01-21T21:00:52.547" v="123" actId="20577"/>
        <pc:sldMkLst>
          <pc:docMk/>
          <pc:sldMk cId="147291690" sldId="283"/>
        </pc:sldMkLst>
        <pc:spChg chg="mod">
          <ac:chgData name="Chantal" userId="30d58454-a0de-4157-a9e7-ac2bfebecc09" providerId="ADAL" clId="{E3E37812-4D76-4C7A-86D2-5A72194F94B8}" dt="2023-01-21T21:00:52.547" v="123" actId="20577"/>
          <ac:spMkLst>
            <pc:docMk/>
            <pc:sldMk cId="147291690" sldId="283"/>
            <ac:spMk id="7" creationId="{BD3E9DAB-DDAC-4A88-996B-D7CF6BB912D3}"/>
          </ac:spMkLst>
        </pc:spChg>
      </pc:sldChg>
      <pc:sldChg chg="modSp mod">
        <pc:chgData name="Chantal" userId="30d58454-a0de-4157-a9e7-ac2bfebecc09" providerId="ADAL" clId="{E3E37812-4D76-4C7A-86D2-5A72194F94B8}" dt="2023-01-21T21:01:46.884" v="125" actId="27636"/>
        <pc:sldMkLst>
          <pc:docMk/>
          <pc:sldMk cId="2115840496" sldId="288"/>
        </pc:sldMkLst>
        <pc:spChg chg="mod">
          <ac:chgData name="Chantal" userId="30d58454-a0de-4157-a9e7-ac2bfebecc09" providerId="ADAL" clId="{E3E37812-4D76-4C7A-86D2-5A72194F94B8}" dt="2023-01-21T21:01:46.884" v="125" actId="27636"/>
          <ac:spMkLst>
            <pc:docMk/>
            <pc:sldMk cId="2115840496" sldId="288"/>
            <ac:spMk id="3" creationId="{D1418A9D-0540-43AB-8E1E-881BF1BEFA3B}"/>
          </ac:spMkLst>
        </pc:spChg>
      </pc:sldChg>
      <pc:sldChg chg="modSp mod">
        <pc:chgData name="Chantal" userId="30d58454-a0de-4157-a9e7-ac2bfebecc09" providerId="ADAL" clId="{E3E37812-4D76-4C7A-86D2-5A72194F94B8}" dt="2023-01-21T20:58:05.196" v="53" actId="20577"/>
        <pc:sldMkLst>
          <pc:docMk/>
          <pc:sldMk cId="4269226613" sldId="289"/>
        </pc:sldMkLst>
        <pc:spChg chg="mod">
          <ac:chgData name="Chantal" userId="30d58454-a0de-4157-a9e7-ac2bfebecc09" providerId="ADAL" clId="{E3E37812-4D76-4C7A-86D2-5A72194F94B8}" dt="2023-01-21T20:58:05.196" v="53" actId="20577"/>
          <ac:spMkLst>
            <pc:docMk/>
            <pc:sldMk cId="4269226613" sldId="289"/>
            <ac:spMk id="3" creationId="{110F331A-A593-41BC-A6AD-1EC57BD5ADCF}"/>
          </ac:spMkLst>
        </pc:spChg>
      </pc:sldChg>
      <pc:sldChg chg="modSp mod">
        <pc:chgData name="Chantal" userId="30d58454-a0de-4157-a9e7-ac2bfebecc09" providerId="ADAL" clId="{E3E37812-4D76-4C7A-86D2-5A72194F94B8}" dt="2023-01-21T21:02:50.037" v="129" actId="113"/>
        <pc:sldMkLst>
          <pc:docMk/>
          <pc:sldMk cId="3929104316" sldId="291"/>
        </pc:sldMkLst>
        <pc:spChg chg="mod">
          <ac:chgData name="Chantal" userId="30d58454-a0de-4157-a9e7-ac2bfebecc09" providerId="ADAL" clId="{E3E37812-4D76-4C7A-86D2-5A72194F94B8}" dt="2023-01-21T21:02:50.037" v="129" actId="113"/>
          <ac:spMkLst>
            <pc:docMk/>
            <pc:sldMk cId="3929104316" sldId="291"/>
            <ac:spMk id="3" creationId="{BE51D0FC-1E44-4AE1-AE3E-8B2485AB0728}"/>
          </ac:spMkLst>
        </pc:spChg>
      </pc:sldChg>
      <pc:sldChg chg="modSp mod">
        <pc:chgData name="Chantal" userId="30d58454-a0de-4157-a9e7-ac2bfebecc09" providerId="ADAL" clId="{E3E37812-4D76-4C7A-86D2-5A72194F94B8}" dt="2023-01-21T21:03:41.817" v="139" actId="20577"/>
        <pc:sldMkLst>
          <pc:docMk/>
          <pc:sldMk cId="1775083352" sldId="296"/>
        </pc:sldMkLst>
        <pc:spChg chg="mod">
          <ac:chgData name="Chantal" userId="30d58454-a0de-4157-a9e7-ac2bfebecc09" providerId="ADAL" clId="{E3E37812-4D76-4C7A-86D2-5A72194F94B8}" dt="2023-01-21T21:03:41.817" v="139" actId="20577"/>
          <ac:spMkLst>
            <pc:docMk/>
            <pc:sldMk cId="1775083352" sldId="296"/>
            <ac:spMk id="3" creationId="{E48CF1F4-FAED-4CDC-8CC2-9ACE19C63253}"/>
          </ac:spMkLst>
        </pc:spChg>
      </pc:sldChg>
      <pc:sldChg chg="modSp mod">
        <pc:chgData name="Chantal" userId="30d58454-a0de-4157-a9e7-ac2bfebecc09" providerId="ADAL" clId="{E3E37812-4D76-4C7A-86D2-5A72194F94B8}" dt="2023-01-21T21:04:47.672" v="140" actId="313"/>
        <pc:sldMkLst>
          <pc:docMk/>
          <pc:sldMk cId="1100243001" sldId="299"/>
        </pc:sldMkLst>
        <pc:spChg chg="mod">
          <ac:chgData name="Chantal" userId="30d58454-a0de-4157-a9e7-ac2bfebecc09" providerId="ADAL" clId="{E3E37812-4D76-4C7A-86D2-5A72194F94B8}" dt="2023-01-21T21:04:47.672" v="140" actId="313"/>
          <ac:spMkLst>
            <pc:docMk/>
            <pc:sldMk cId="1100243001" sldId="299"/>
            <ac:spMk id="3" creationId="{E48CF1F4-FAED-4CDC-8CC2-9ACE19C63253}"/>
          </ac:spMkLst>
        </pc:spChg>
      </pc:sldChg>
      <pc:sldChg chg="modSp mod">
        <pc:chgData name="Chantal" userId="30d58454-a0de-4157-a9e7-ac2bfebecc09" providerId="ADAL" clId="{E3E37812-4D76-4C7A-86D2-5A72194F94B8}" dt="2023-01-21T21:05:06.043" v="141" actId="6549"/>
        <pc:sldMkLst>
          <pc:docMk/>
          <pc:sldMk cId="3830846297" sldId="300"/>
        </pc:sldMkLst>
        <pc:spChg chg="mod">
          <ac:chgData name="Chantal" userId="30d58454-a0de-4157-a9e7-ac2bfebecc09" providerId="ADAL" clId="{E3E37812-4D76-4C7A-86D2-5A72194F94B8}" dt="2023-01-21T21:05:06.043" v="141" actId="6549"/>
          <ac:spMkLst>
            <pc:docMk/>
            <pc:sldMk cId="3830846297" sldId="300"/>
            <ac:spMk id="3" creationId="{E48CF1F4-FAED-4CDC-8CC2-9ACE19C63253}"/>
          </ac:spMkLst>
        </pc:spChg>
      </pc:sldChg>
      <pc:sldChg chg="modSp mod">
        <pc:chgData name="Chantal" userId="30d58454-a0de-4157-a9e7-ac2bfebecc09" providerId="ADAL" clId="{E3E37812-4D76-4C7A-86D2-5A72194F94B8}" dt="2023-01-21T21:06:11.306" v="151" actId="108"/>
        <pc:sldMkLst>
          <pc:docMk/>
          <pc:sldMk cId="1654889216" sldId="305"/>
        </pc:sldMkLst>
        <pc:spChg chg="mod">
          <ac:chgData name="Chantal" userId="30d58454-a0de-4157-a9e7-ac2bfebecc09" providerId="ADAL" clId="{E3E37812-4D76-4C7A-86D2-5A72194F94B8}" dt="2023-01-21T21:06:11.306" v="151" actId="108"/>
          <ac:spMkLst>
            <pc:docMk/>
            <pc:sldMk cId="1654889216" sldId="305"/>
            <ac:spMk id="3" creationId="{A86FB714-2D6B-4141-B96B-D5FDD6070A60}"/>
          </ac:spMkLst>
        </pc:spChg>
      </pc:sldChg>
      <pc:sldChg chg="addSp modSp mod">
        <pc:chgData name="Chantal" userId="30d58454-a0de-4157-a9e7-ac2bfebecc09" providerId="ADAL" clId="{E3E37812-4D76-4C7A-86D2-5A72194F94B8}" dt="2023-01-21T21:07:22.251" v="160" actId="1038"/>
        <pc:sldMkLst>
          <pc:docMk/>
          <pc:sldMk cId="1211443611" sldId="308"/>
        </pc:sldMkLst>
        <pc:spChg chg="add mod">
          <ac:chgData name="Chantal" userId="30d58454-a0de-4157-a9e7-ac2bfebecc09" providerId="ADAL" clId="{E3E37812-4D76-4C7A-86D2-5A72194F94B8}" dt="2023-01-21T21:07:08.701" v="153" actId="207"/>
          <ac:spMkLst>
            <pc:docMk/>
            <pc:sldMk cId="1211443611" sldId="308"/>
            <ac:spMk id="4" creationId="{8910FBF0-29F0-4C12-9654-2679A7310E53}"/>
          </ac:spMkLst>
        </pc:spChg>
        <pc:spChg chg="add mod">
          <ac:chgData name="Chantal" userId="30d58454-a0de-4157-a9e7-ac2bfebecc09" providerId="ADAL" clId="{E3E37812-4D76-4C7A-86D2-5A72194F94B8}" dt="2023-01-21T21:07:22.251" v="160" actId="1038"/>
          <ac:spMkLst>
            <pc:docMk/>
            <pc:sldMk cId="1211443611" sldId="308"/>
            <ac:spMk id="10" creationId="{58632DE1-9556-4CE8-B876-9AC53027D4F8}"/>
          </ac:spMkLst>
        </pc:spChg>
      </pc:sldChg>
      <pc:sldChg chg="addSp modSp mod">
        <pc:chgData name="Chantal" userId="30d58454-a0de-4157-a9e7-ac2bfebecc09" providerId="ADAL" clId="{E3E37812-4D76-4C7A-86D2-5A72194F94B8}" dt="2023-01-21T21:08:01.251" v="162" actId="1076"/>
        <pc:sldMkLst>
          <pc:docMk/>
          <pc:sldMk cId="689654199" sldId="310"/>
        </pc:sldMkLst>
        <pc:spChg chg="add mod">
          <ac:chgData name="Chantal" userId="30d58454-a0de-4157-a9e7-ac2bfebecc09" providerId="ADAL" clId="{E3E37812-4D76-4C7A-86D2-5A72194F94B8}" dt="2023-01-21T21:08:01.251" v="162" actId="1076"/>
          <ac:spMkLst>
            <pc:docMk/>
            <pc:sldMk cId="689654199" sldId="310"/>
            <ac:spMk id="8" creationId="{9ABC2E31-1D15-4740-BC92-7B0358EC53C2}"/>
          </ac:spMkLst>
        </pc:spChg>
      </pc:sldChg>
      <pc:sldChg chg="addSp modSp mod">
        <pc:chgData name="Chantal" userId="30d58454-a0de-4157-a9e7-ac2bfebecc09" providerId="ADAL" clId="{E3E37812-4D76-4C7A-86D2-5A72194F94B8}" dt="2023-01-21T21:08:23.107" v="164" actId="1076"/>
        <pc:sldMkLst>
          <pc:docMk/>
          <pc:sldMk cId="1315455968" sldId="311"/>
        </pc:sldMkLst>
        <pc:spChg chg="add mod">
          <ac:chgData name="Chantal" userId="30d58454-a0de-4157-a9e7-ac2bfebecc09" providerId="ADAL" clId="{E3E37812-4D76-4C7A-86D2-5A72194F94B8}" dt="2023-01-21T21:08:23.107" v="164" actId="1076"/>
          <ac:spMkLst>
            <pc:docMk/>
            <pc:sldMk cId="1315455968" sldId="311"/>
            <ac:spMk id="8" creationId="{B445EFE3-5BD0-43F3-9D35-A5E428F9C0B9}"/>
          </ac:spMkLst>
        </pc:spChg>
      </pc:sldChg>
      <pc:sldChg chg="modSp mod">
        <pc:chgData name="Chantal" userId="30d58454-a0de-4157-a9e7-ac2bfebecc09" providerId="ADAL" clId="{E3E37812-4D76-4C7A-86D2-5A72194F94B8}" dt="2023-01-21T21:09:02.027" v="176" actId="6549"/>
        <pc:sldMkLst>
          <pc:docMk/>
          <pc:sldMk cId="940702497" sldId="312"/>
        </pc:sldMkLst>
        <pc:spChg chg="mod">
          <ac:chgData name="Chantal" userId="30d58454-a0de-4157-a9e7-ac2bfebecc09" providerId="ADAL" clId="{E3E37812-4D76-4C7A-86D2-5A72194F94B8}" dt="2023-01-21T21:09:02.027" v="176" actId="6549"/>
          <ac:spMkLst>
            <pc:docMk/>
            <pc:sldMk cId="940702497" sldId="312"/>
            <ac:spMk id="3" creationId="{EB6FD985-F427-43B9-92EB-2B62C1036EB9}"/>
          </ac:spMkLst>
        </pc:spChg>
      </pc:sldChg>
      <pc:sldChg chg="modSp mod">
        <pc:chgData name="Chantal" userId="30d58454-a0de-4157-a9e7-ac2bfebecc09" providerId="ADAL" clId="{E3E37812-4D76-4C7A-86D2-5A72194F94B8}" dt="2023-01-21T21:11:32.992" v="197" actId="20577"/>
        <pc:sldMkLst>
          <pc:docMk/>
          <pc:sldMk cId="3519582452" sldId="318"/>
        </pc:sldMkLst>
        <pc:spChg chg="mod">
          <ac:chgData name="Chantal" userId="30d58454-a0de-4157-a9e7-ac2bfebecc09" providerId="ADAL" clId="{E3E37812-4D76-4C7A-86D2-5A72194F94B8}" dt="2023-01-21T21:11:32.992" v="197" actId="20577"/>
          <ac:spMkLst>
            <pc:docMk/>
            <pc:sldMk cId="3519582452" sldId="318"/>
            <ac:spMk id="3" creationId="{16B82CC5-7D60-4FEE-B760-EF8687426F78}"/>
          </ac:spMkLst>
        </pc:spChg>
      </pc:sldChg>
      <pc:sldChg chg="addSp modSp mod">
        <pc:chgData name="Chantal" userId="30d58454-a0de-4157-a9e7-ac2bfebecc09" providerId="ADAL" clId="{E3E37812-4D76-4C7A-86D2-5A72194F94B8}" dt="2023-01-21T21:12:19.684" v="223" actId="11529"/>
        <pc:sldMkLst>
          <pc:docMk/>
          <pc:sldMk cId="3570737064" sldId="320"/>
        </pc:sldMkLst>
        <pc:spChg chg="mod">
          <ac:chgData name="Chantal" userId="30d58454-a0de-4157-a9e7-ac2bfebecc09" providerId="ADAL" clId="{E3E37812-4D76-4C7A-86D2-5A72194F94B8}" dt="2023-01-21T21:12:09.746" v="222" actId="20577"/>
          <ac:spMkLst>
            <pc:docMk/>
            <pc:sldMk cId="3570737064" sldId="320"/>
            <ac:spMk id="3" creationId="{16B82CC5-7D60-4FEE-B760-EF8687426F78}"/>
          </ac:spMkLst>
        </pc:spChg>
        <pc:cxnChg chg="add">
          <ac:chgData name="Chantal" userId="30d58454-a0de-4157-a9e7-ac2bfebecc09" providerId="ADAL" clId="{E3E37812-4D76-4C7A-86D2-5A72194F94B8}" dt="2023-01-21T21:12:19.684" v="223" actId="11529"/>
          <ac:cxnSpMkLst>
            <pc:docMk/>
            <pc:sldMk cId="3570737064" sldId="320"/>
            <ac:cxnSpMk id="6" creationId="{6B62DF22-75FF-4BA7-8CB9-150F2ED8A703}"/>
          </ac:cxnSpMkLst>
        </pc:cxnChg>
      </pc:sldChg>
      <pc:sldChg chg="modSp mod">
        <pc:chgData name="Chantal" userId="30d58454-a0de-4157-a9e7-ac2bfebecc09" providerId="ADAL" clId="{E3E37812-4D76-4C7A-86D2-5A72194F94B8}" dt="2023-01-21T20:56:30.773" v="36" actId="20577"/>
        <pc:sldMkLst>
          <pc:docMk/>
          <pc:sldMk cId="1602938534" sldId="333"/>
        </pc:sldMkLst>
        <pc:spChg chg="mod">
          <ac:chgData name="Chantal" userId="30d58454-a0de-4157-a9e7-ac2bfebecc09" providerId="ADAL" clId="{E3E37812-4D76-4C7A-86D2-5A72194F94B8}" dt="2023-01-21T20:56:30.773" v="36" actId="20577"/>
          <ac:spMkLst>
            <pc:docMk/>
            <pc:sldMk cId="1602938534" sldId="333"/>
            <ac:spMk id="3" creationId="{92E33084-A061-4A5C-A789-57DAB4B18447}"/>
          </ac:spMkLst>
        </pc:spChg>
      </pc:sldChg>
      <pc:sldChg chg="modSp mod">
        <pc:chgData name="Chantal" userId="30d58454-a0de-4157-a9e7-ac2bfebecc09" providerId="ADAL" clId="{E3E37812-4D76-4C7A-86D2-5A72194F94B8}" dt="2023-01-21T20:56:52.631" v="37" actId="6549"/>
        <pc:sldMkLst>
          <pc:docMk/>
          <pc:sldMk cId="1933209194" sldId="334"/>
        </pc:sldMkLst>
        <pc:spChg chg="mod">
          <ac:chgData name="Chantal" userId="30d58454-a0de-4157-a9e7-ac2bfebecc09" providerId="ADAL" clId="{E3E37812-4D76-4C7A-86D2-5A72194F94B8}" dt="2023-01-21T20:56:52.631" v="37" actId="6549"/>
          <ac:spMkLst>
            <pc:docMk/>
            <pc:sldMk cId="1933209194" sldId="334"/>
            <ac:spMk id="3" creationId="{EDFD630D-26F0-43B0-90A9-30B1700DE8FA}"/>
          </ac:spMkLst>
        </pc:spChg>
      </pc:sldChg>
      <pc:sldChg chg="modSp mod">
        <pc:chgData name="Chantal" userId="30d58454-a0de-4157-a9e7-ac2bfebecc09" providerId="ADAL" clId="{E3E37812-4D76-4C7A-86D2-5A72194F94B8}" dt="2023-01-21T21:10:45.442" v="191" actId="20577"/>
        <pc:sldMkLst>
          <pc:docMk/>
          <pc:sldMk cId="46986087" sldId="342"/>
        </pc:sldMkLst>
        <pc:spChg chg="mod">
          <ac:chgData name="Chantal" userId="30d58454-a0de-4157-a9e7-ac2bfebecc09" providerId="ADAL" clId="{E3E37812-4D76-4C7A-86D2-5A72194F94B8}" dt="2023-01-21T21:10:45.442" v="191" actId="20577"/>
          <ac:spMkLst>
            <pc:docMk/>
            <pc:sldMk cId="46986087" sldId="342"/>
            <ac:spMk id="3" creationId="{5140A9EE-CBCE-4DCD-A81F-F95641EA91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B545874-7AF0-4FA4-93FA-F916D5A1F6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874F0619-B114-4096-844B-18B42D981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C1663D-222C-466F-8170-D4B8A18CD58A}" type="datetimeFigureOut">
              <a:rPr lang="fr-CA" smtClean="0"/>
              <a:t>2024-01-22</a:t>
            </a:fld>
            <a:endParaRPr lang="fr-CA"/>
          </a:p>
        </p:txBody>
      </p:sp>
      <p:sp>
        <p:nvSpPr>
          <p:cNvPr id="4" name="Espace réservé du pied de page 3">
            <a:extLst>
              <a:ext uri="{FF2B5EF4-FFF2-40B4-BE49-F238E27FC236}">
                <a16:creationId xmlns:a16="http://schemas.microsoft.com/office/drawing/2014/main" id="{A2812935-E5E8-4FFA-8A8A-11EED2DC8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a:extLst>
              <a:ext uri="{FF2B5EF4-FFF2-40B4-BE49-F238E27FC236}">
                <a16:creationId xmlns:a16="http://schemas.microsoft.com/office/drawing/2014/main" id="{132DAC10-18E4-4753-9AC7-92308939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B891A4-F06C-4315-877D-053B652B5274}" type="slidenum">
              <a:rPr lang="fr-CA" smtClean="0"/>
              <a:t>‹#›</a:t>
            </a:fld>
            <a:endParaRPr lang="fr-CA"/>
          </a:p>
        </p:txBody>
      </p:sp>
    </p:spTree>
    <p:extLst>
      <p:ext uri="{BB962C8B-B14F-4D97-AF65-F5344CB8AC3E}">
        <p14:creationId xmlns:p14="http://schemas.microsoft.com/office/powerpoint/2010/main" val="2477807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7CE56-D3DB-47CB-A3DF-9925A438F2F3}" type="datetimeFigureOut">
              <a:rPr lang="fr-CA" smtClean="0"/>
              <a:t>2024-01-22</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3EF0A-0CCB-427A-8A95-17E1B6BB1EE3}" type="slidenum">
              <a:rPr lang="fr-CA" smtClean="0"/>
              <a:t>‹#›</a:t>
            </a:fld>
            <a:endParaRPr lang="fr-CA"/>
          </a:p>
        </p:txBody>
      </p:sp>
    </p:spTree>
    <p:extLst>
      <p:ext uri="{BB962C8B-B14F-4D97-AF65-F5344CB8AC3E}">
        <p14:creationId xmlns:p14="http://schemas.microsoft.com/office/powerpoint/2010/main" val="9689161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3EF0A-0CCB-427A-8A95-17E1B6BB1EE3}" type="slidenum">
              <a:rPr lang="fr-CA" smtClean="0"/>
              <a:t>15</a:t>
            </a:fld>
            <a:endParaRPr lang="fr-CA"/>
          </a:p>
        </p:txBody>
      </p:sp>
    </p:spTree>
    <p:extLst>
      <p:ext uri="{BB962C8B-B14F-4D97-AF65-F5344CB8AC3E}">
        <p14:creationId xmlns:p14="http://schemas.microsoft.com/office/powerpoint/2010/main" val="317537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3EF0A-0CCB-427A-8A95-17E1B6BB1EE3}" type="slidenum">
              <a:rPr lang="fr-CA" smtClean="0"/>
              <a:t>16</a:t>
            </a:fld>
            <a:endParaRPr lang="fr-CA"/>
          </a:p>
        </p:txBody>
      </p:sp>
    </p:spTree>
    <p:extLst>
      <p:ext uri="{BB962C8B-B14F-4D97-AF65-F5344CB8AC3E}">
        <p14:creationId xmlns:p14="http://schemas.microsoft.com/office/powerpoint/2010/main" val="259711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23</a:t>
            </a:fld>
            <a:endParaRPr lang="fr-CA"/>
          </a:p>
        </p:txBody>
      </p:sp>
    </p:spTree>
    <p:extLst>
      <p:ext uri="{BB962C8B-B14F-4D97-AF65-F5344CB8AC3E}">
        <p14:creationId xmlns:p14="http://schemas.microsoft.com/office/powerpoint/2010/main" val="387523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43</a:t>
            </a:fld>
            <a:endParaRPr lang="fr-CA"/>
          </a:p>
        </p:txBody>
      </p:sp>
    </p:spTree>
    <p:extLst>
      <p:ext uri="{BB962C8B-B14F-4D97-AF65-F5344CB8AC3E}">
        <p14:creationId xmlns:p14="http://schemas.microsoft.com/office/powerpoint/2010/main" val="276758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44</a:t>
            </a:fld>
            <a:endParaRPr lang="fr-CA"/>
          </a:p>
        </p:txBody>
      </p:sp>
    </p:spTree>
    <p:extLst>
      <p:ext uri="{BB962C8B-B14F-4D97-AF65-F5344CB8AC3E}">
        <p14:creationId xmlns:p14="http://schemas.microsoft.com/office/powerpoint/2010/main" val="398315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45</a:t>
            </a:fld>
            <a:endParaRPr lang="fr-CA"/>
          </a:p>
        </p:txBody>
      </p:sp>
    </p:spTree>
    <p:extLst>
      <p:ext uri="{BB962C8B-B14F-4D97-AF65-F5344CB8AC3E}">
        <p14:creationId xmlns:p14="http://schemas.microsoft.com/office/powerpoint/2010/main" val="50686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46</a:t>
            </a:fld>
            <a:endParaRPr lang="fr-CA"/>
          </a:p>
        </p:txBody>
      </p:sp>
    </p:spTree>
    <p:extLst>
      <p:ext uri="{BB962C8B-B14F-4D97-AF65-F5344CB8AC3E}">
        <p14:creationId xmlns:p14="http://schemas.microsoft.com/office/powerpoint/2010/main" val="3903911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29E3009-C96B-431A-A9B8-151F3BBD4AF0}"/>
              </a:ext>
            </a:extLst>
          </p:cNvPr>
          <p:cNvPicPr>
            <a:picLocks noChangeAspect="1"/>
          </p:cNvPicPr>
          <p:nvPr userDrawn="1"/>
        </p:nvPicPr>
        <p:blipFill>
          <a:blip r:embed="rId2"/>
          <a:stretch>
            <a:fillRect/>
          </a:stretch>
        </p:blipFill>
        <p:spPr>
          <a:xfrm>
            <a:off x="8579" y="4301365"/>
            <a:ext cx="12192000" cy="361950"/>
          </a:xfrm>
          <a:prstGeom prst="rect">
            <a:avLst/>
          </a:prstGeom>
        </p:spPr>
      </p:pic>
      <p:pic>
        <p:nvPicPr>
          <p:cNvPr id="7" name="Image 6">
            <a:extLst>
              <a:ext uri="{FF2B5EF4-FFF2-40B4-BE49-F238E27FC236}">
                <a16:creationId xmlns:a16="http://schemas.microsoft.com/office/drawing/2014/main" id="{637500BF-05C0-4D55-A403-614DA4CD0243}"/>
              </a:ext>
            </a:extLst>
          </p:cNvPr>
          <p:cNvPicPr>
            <a:picLocks noChangeAspect="1"/>
          </p:cNvPicPr>
          <p:nvPr userDrawn="1"/>
        </p:nvPicPr>
        <p:blipFill>
          <a:blip r:embed="rId3"/>
          <a:stretch>
            <a:fillRect/>
          </a:stretch>
        </p:blipFill>
        <p:spPr>
          <a:xfrm>
            <a:off x="0" y="2094740"/>
            <a:ext cx="12192000" cy="2089700"/>
          </a:xfrm>
          <a:prstGeom prst="rect">
            <a:avLst/>
          </a:prstGeom>
        </p:spPr>
      </p:pic>
      <p:sp>
        <p:nvSpPr>
          <p:cNvPr id="2" name="Titre 1">
            <a:extLst>
              <a:ext uri="{FF2B5EF4-FFF2-40B4-BE49-F238E27FC236}">
                <a16:creationId xmlns:a16="http://schemas.microsoft.com/office/drawing/2014/main" id="{A5FF1AD6-176C-4A10-B79F-84B8D88B2491}"/>
              </a:ext>
            </a:extLst>
          </p:cNvPr>
          <p:cNvSpPr>
            <a:spLocks noGrp="1"/>
          </p:cNvSpPr>
          <p:nvPr>
            <p:ph type="ctrTitle"/>
          </p:nvPr>
        </p:nvSpPr>
        <p:spPr>
          <a:xfrm>
            <a:off x="351225" y="2210305"/>
            <a:ext cx="11511751" cy="1299658"/>
          </a:xfrm>
        </p:spPr>
        <p:txBody>
          <a:bodyPr anchor="b"/>
          <a:lstStyle>
            <a:lvl1pPr algn="ctr">
              <a:defRPr sz="48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1EEE2F0E-41A9-42D8-BD88-4956C11EE9B1}"/>
              </a:ext>
            </a:extLst>
          </p:cNvPr>
          <p:cNvSpPr>
            <a:spLocks noGrp="1"/>
          </p:cNvSpPr>
          <p:nvPr>
            <p:ph type="subTitle" idx="1"/>
          </p:nvPr>
        </p:nvSpPr>
        <p:spPr>
          <a:xfrm>
            <a:off x="351225" y="3602038"/>
            <a:ext cx="11511751" cy="533957"/>
          </a:xfrm>
        </p:spPr>
        <p:txBody>
          <a:bodyPr/>
          <a:lstStyle>
            <a:lvl1pPr marL="0" indent="0" algn="ctr">
              <a:buNone/>
              <a:defRPr sz="2400">
                <a:solidFill>
                  <a:schemeClr val="bg1"/>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510ACFD9-C0B7-4A48-9E31-8BF1F314D316}"/>
              </a:ext>
            </a:extLst>
          </p:cNvPr>
          <p:cNvSpPr>
            <a:spLocks noGrp="1"/>
          </p:cNvSpPr>
          <p:nvPr>
            <p:ph type="dt" sz="half" idx="10"/>
          </p:nvPr>
        </p:nvSpPr>
        <p:spPr/>
        <p:txBody>
          <a:bodyPr/>
          <a:lstStyle/>
          <a:p>
            <a:fld id="{657C2338-275E-4F7B-B625-54BF9605EB2A}" type="datetime1">
              <a:rPr lang="fr-CA" smtClean="0"/>
              <a:t>2024-01-22</a:t>
            </a:fld>
            <a:endParaRPr lang="fr-CA"/>
          </a:p>
        </p:txBody>
      </p:sp>
      <p:sp>
        <p:nvSpPr>
          <p:cNvPr id="5" name="Espace réservé du pied de page 4">
            <a:extLst>
              <a:ext uri="{FF2B5EF4-FFF2-40B4-BE49-F238E27FC236}">
                <a16:creationId xmlns:a16="http://schemas.microsoft.com/office/drawing/2014/main" id="{B3B50282-5BCA-4D3A-94AF-2C84912DEA9A}"/>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97853C81-8819-40DC-9094-805DB99E6761}"/>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240707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0F612-C882-427E-B401-11016722E6D1}"/>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23A8A36E-4663-4796-8210-B2A8B73665C4}"/>
              </a:ext>
            </a:extLst>
          </p:cNvPr>
          <p:cNvSpPr>
            <a:spLocks noGrp="1"/>
          </p:cNvSpPr>
          <p:nvPr>
            <p:ph type="dt" sz="half" idx="10"/>
          </p:nvPr>
        </p:nvSpPr>
        <p:spPr/>
        <p:txBody>
          <a:bodyPr/>
          <a:lstStyle/>
          <a:p>
            <a:fld id="{78B399CD-BB39-42B6-9385-C4F946FBFC0B}" type="datetime1">
              <a:rPr lang="fr-CA" smtClean="0"/>
              <a:t>2024-01-22</a:t>
            </a:fld>
            <a:endParaRPr lang="fr-CA"/>
          </a:p>
        </p:txBody>
      </p:sp>
      <p:sp>
        <p:nvSpPr>
          <p:cNvPr id="4" name="Espace réservé du pied de page 3">
            <a:extLst>
              <a:ext uri="{FF2B5EF4-FFF2-40B4-BE49-F238E27FC236}">
                <a16:creationId xmlns:a16="http://schemas.microsoft.com/office/drawing/2014/main" id="{5661C43D-C62F-402A-90CA-83E3EB7538F2}"/>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873339A0-DE02-4727-91EF-3B2F7CCF0370}"/>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00208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F81E63-9630-443B-BFB6-0247E3D6FC5F}"/>
              </a:ext>
            </a:extLst>
          </p:cNvPr>
          <p:cNvSpPr>
            <a:spLocks noGrp="1"/>
          </p:cNvSpPr>
          <p:nvPr>
            <p:ph type="dt" sz="half" idx="10"/>
          </p:nvPr>
        </p:nvSpPr>
        <p:spPr/>
        <p:txBody>
          <a:bodyPr/>
          <a:lstStyle/>
          <a:p>
            <a:fld id="{F4480144-2959-41D6-9D5A-456843BEFC5B}" type="datetime1">
              <a:rPr lang="fr-CA" smtClean="0"/>
              <a:t>2024-01-22</a:t>
            </a:fld>
            <a:endParaRPr lang="fr-CA"/>
          </a:p>
        </p:txBody>
      </p:sp>
      <p:sp>
        <p:nvSpPr>
          <p:cNvPr id="3" name="Espace réservé du pied de page 2">
            <a:extLst>
              <a:ext uri="{FF2B5EF4-FFF2-40B4-BE49-F238E27FC236}">
                <a16:creationId xmlns:a16="http://schemas.microsoft.com/office/drawing/2014/main" id="{2EBBED5E-68DB-40B2-8D24-23E47B6E8996}"/>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3457F941-B1F9-4F11-90FC-1D3FD5AF4CEC}"/>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88660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5BC09E-16AC-4580-98E9-02418EB0D4D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55B98FD4-2116-4EA0-8D87-B3BD714B1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3F266672-9C75-44FB-87B4-E3F68CA6A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E985F3-C3E6-495C-A993-1096E76DF19D}"/>
              </a:ext>
            </a:extLst>
          </p:cNvPr>
          <p:cNvSpPr>
            <a:spLocks noGrp="1"/>
          </p:cNvSpPr>
          <p:nvPr>
            <p:ph type="dt" sz="half" idx="10"/>
          </p:nvPr>
        </p:nvSpPr>
        <p:spPr/>
        <p:txBody>
          <a:bodyPr/>
          <a:lstStyle/>
          <a:p>
            <a:fld id="{BBCAD574-E150-4764-9ABA-56F32634ABC3}" type="datetime1">
              <a:rPr lang="fr-CA" smtClean="0"/>
              <a:t>2024-01-22</a:t>
            </a:fld>
            <a:endParaRPr lang="fr-CA"/>
          </a:p>
        </p:txBody>
      </p:sp>
      <p:sp>
        <p:nvSpPr>
          <p:cNvPr id="6" name="Espace réservé du pied de page 5">
            <a:extLst>
              <a:ext uri="{FF2B5EF4-FFF2-40B4-BE49-F238E27FC236}">
                <a16:creationId xmlns:a16="http://schemas.microsoft.com/office/drawing/2014/main" id="{FB8F7EB4-97A1-468E-9A2A-D45CCA97925B}"/>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A65E4DC-84FA-481E-B5B5-AE5FBCB3897D}"/>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43996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B65F8-C7CE-4E86-9B84-F937626F4B9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8BBAD515-97BC-4396-B264-714571E6E7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72F7CF64-5CE5-481C-820B-3C30C99A6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671854-DBA6-4F00-BD4C-FB18B8E96F16}"/>
              </a:ext>
            </a:extLst>
          </p:cNvPr>
          <p:cNvSpPr>
            <a:spLocks noGrp="1"/>
          </p:cNvSpPr>
          <p:nvPr>
            <p:ph type="dt" sz="half" idx="10"/>
          </p:nvPr>
        </p:nvSpPr>
        <p:spPr/>
        <p:txBody>
          <a:bodyPr/>
          <a:lstStyle/>
          <a:p>
            <a:fld id="{D07ADC33-0414-4C43-BD4A-5F16C516E264}" type="datetime1">
              <a:rPr lang="fr-CA" smtClean="0"/>
              <a:t>2024-01-22</a:t>
            </a:fld>
            <a:endParaRPr lang="fr-CA"/>
          </a:p>
        </p:txBody>
      </p:sp>
      <p:sp>
        <p:nvSpPr>
          <p:cNvPr id="6" name="Espace réservé du pied de page 5">
            <a:extLst>
              <a:ext uri="{FF2B5EF4-FFF2-40B4-BE49-F238E27FC236}">
                <a16:creationId xmlns:a16="http://schemas.microsoft.com/office/drawing/2014/main" id="{DCEF3AB8-DD63-44E1-A4D1-A3F0D8CB3889}"/>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C366CFB5-D9B4-4ABE-836A-6D70EC297008}"/>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844989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69598-C04C-41D2-88E4-477DD5335D50}"/>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AEB85027-2B50-42AA-9F34-7E59B1723ED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1030932D-562E-4E34-BDFD-D32FFDFA498A}"/>
              </a:ext>
            </a:extLst>
          </p:cNvPr>
          <p:cNvSpPr>
            <a:spLocks noGrp="1"/>
          </p:cNvSpPr>
          <p:nvPr>
            <p:ph type="dt" sz="half" idx="10"/>
          </p:nvPr>
        </p:nvSpPr>
        <p:spPr/>
        <p:txBody>
          <a:bodyPr/>
          <a:lstStyle/>
          <a:p>
            <a:fld id="{40C953F8-1BBE-4F9A-909B-B3409BCDC246}" type="datetime1">
              <a:rPr lang="fr-CA" smtClean="0"/>
              <a:t>2024-01-22</a:t>
            </a:fld>
            <a:endParaRPr lang="fr-CA"/>
          </a:p>
        </p:txBody>
      </p:sp>
      <p:sp>
        <p:nvSpPr>
          <p:cNvPr id="5" name="Espace réservé du pied de page 4">
            <a:extLst>
              <a:ext uri="{FF2B5EF4-FFF2-40B4-BE49-F238E27FC236}">
                <a16:creationId xmlns:a16="http://schemas.microsoft.com/office/drawing/2014/main" id="{3C3B97E7-0FA9-4CD8-BE73-3043EAE7BBA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C3DC530-611B-4C7A-9DCE-05A7C2591733}"/>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623877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0621F0-12FA-4B42-9B59-6AD8AB923749}"/>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B98E27AD-BE88-474D-849B-C509C71E86C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00686500-57F4-4942-93C9-5094AD663887}"/>
              </a:ext>
            </a:extLst>
          </p:cNvPr>
          <p:cNvSpPr>
            <a:spLocks noGrp="1"/>
          </p:cNvSpPr>
          <p:nvPr>
            <p:ph type="dt" sz="half" idx="10"/>
          </p:nvPr>
        </p:nvSpPr>
        <p:spPr/>
        <p:txBody>
          <a:bodyPr/>
          <a:lstStyle/>
          <a:p>
            <a:fld id="{90867F2F-BEDA-42DF-9FF5-C7041BD9C99D}" type="datetime1">
              <a:rPr lang="fr-CA" smtClean="0"/>
              <a:t>2024-01-22</a:t>
            </a:fld>
            <a:endParaRPr lang="fr-CA"/>
          </a:p>
        </p:txBody>
      </p:sp>
      <p:sp>
        <p:nvSpPr>
          <p:cNvPr id="5" name="Espace réservé du pied de page 4">
            <a:extLst>
              <a:ext uri="{FF2B5EF4-FFF2-40B4-BE49-F238E27FC236}">
                <a16:creationId xmlns:a16="http://schemas.microsoft.com/office/drawing/2014/main" id="{028A004B-00F4-41CD-9412-748A25331D6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E502B891-CB44-4F08-BC43-2F0FDC09CC7A}"/>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93221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5">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06923111-8203-4B79-BEAD-E031C2DFE8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1440" y="899733"/>
            <a:ext cx="1543050" cy="2114550"/>
          </a:xfrm>
          <a:prstGeom prst="rect">
            <a:avLst/>
          </a:prstGeom>
        </p:spPr>
      </p:pic>
      <p:pic>
        <p:nvPicPr>
          <p:cNvPr id="14" name="Image 13">
            <a:extLst>
              <a:ext uri="{FF2B5EF4-FFF2-40B4-BE49-F238E27FC236}">
                <a16:creationId xmlns:a16="http://schemas.microsoft.com/office/drawing/2014/main" id="{14CFABC3-E156-4CA3-8D85-1326B76A0DFC}"/>
              </a:ext>
            </a:extLst>
          </p:cNvPr>
          <p:cNvPicPr>
            <a:picLocks noChangeAspect="1"/>
          </p:cNvPicPr>
          <p:nvPr userDrawn="1"/>
        </p:nvPicPr>
        <p:blipFill>
          <a:blip r:embed="rId3"/>
          <a:stretch>
            <a:fillRect/>
          </a:stretch>
        </p:blipFill>
        <p:spPr>
          <a:xfrm>
            <a:off x="0" y="6300579"/>
            <a:ext cx="12192000" cy="536448"/>
          </a:xfrm>
          <a:prstGeom prst="rect">
            <a:avLst/>
          </a:prstGeom>
        </p:spPr>
      </p:pic>
      <p:pic>
        <p:nvPicPr>
          <p:cNvPr id="12" name="Image 11">
            <a:extLst>
              <a:ext uri="{FF2B5EF4-FFF2-40B4-BE49-F238E27FC236}">
                <a16:creationId xmlns:a16="http://schemas.microsoft.com/office/drawing/2014/main" id="{1BEC3A97-691A-4C01-A868-CF93D6CB5D37}"/>
              </a:ext>
            </a:extLst>
          </p:cNvPr>
          <p:cNvPicPr>
            <a:picLocks noChangeAspect="1"/>
          </p:cNvPicPr>
          <p:nvPr userDrawn="1"/>
        </p:nvPicPr>
        <p:blipFill>
          <a:blip r:embed="rId4"/>
          <a:stretch>
            <a:fillRect/>
          </a:stretch>
        </p:blipFill>
        <p:spPr>
          <a:xfrm>
            <a:off x="0" y="24224"/>
            <a:ext cx="12192000" cy="835152"/>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B681AE"/>
                </a:solidFill>
              </a:defRPr>
            </a:lvl1pPr>
            <a:lvl2pPr>
              <a:buFont typeface="Courier New" panose="02070309020205020404" pitchFamily="49" charset="0"/>
              <a:buChar char="o"/>
              <a:defRPr>
                <a:solidFill>
                  <a:srgbClr val="B681AE"/>
                </a:solidFill>
              </a:defRPr>
            </a:lvl2pPr>
            <a:lvl3pPr>
              <a:buFont typeface="Arial" panose="020B0604020202020204" pitchFamily="34" charset="0"/>
              <a:buChar char="•"/>
              <a:defRPr>
                <a:solidFill>
                  <a:srgbClr val="B681AE"/>
                </a:solidFill>
              </a:defRPr>
            </a:lvl3pPr>
            <a:lvl4pPr>
              <a:buFont typeface="Symbol" panose="05050102010706020507" pitchFamily="18" charset="2"/>
              <a:buChar char=""/>
              <a:defRPr>
                <a:solidFill>
                  <a:srgbClr val="B681AE"/>
                </a:solidFill>
              </a:defRPr>
            </a:lvl4pPr>
            <a:lvl5pPr>
              <a:buFont typeface="Symbol" panose="05050102010706020507" pitchFamily="18" charset="2"/>
              <a:buChar char=""/>
              <a:defRPr>
                <a:solidFill>
                  <a:srgbClr val="B681AE"/>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BD9BE399-9357-4757-904A-82D82D2BC38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12901" y="6430304"/>
            <a:ext cx="2028635" cy="276999"/>
          </a:xfrm>
          <a:prstGeom prst="rect">
            <a:avLst/>
          </a:prstGeom>
          <a:noFill/>
        </p:spPr>
        <p:txBody>
          <a:bodyPr wrap="square" rtlCol="0">
            <a:spAutoFit/>
          </a:bodyPr>
          <a:lstStyle/>
          <a:p>
            <a:r>
              <a:rPr lang="fr-CA" sz="1200">
                <a:solidFill>
                  <a:schemeClr val="bg1"/>
                </a:solidFill>
              </a:rPr>
              <a:t>Programmation Web serveur</a:t>
            </a:r>
          </a:p>
        </p:txBody>
      </p:sp>
      <p:pic>
        <p:nvPicPr>
          <p:cNvPr id="16" name="Image 15">
            <a:extLst>
              <a:ext uri="{FF2B5EF4-FFF2-40B4-BE49-F238E27FC236}">
                <a16:creationId xmlns:a16="http://schemas.microsoft.com/office/drawing/2014/main" id="{440532DC-AA6C-4921-B626-981D8BA9B576}"/>
              </a:ext>
            </a:extLst>
          </p:cNvPr>
          <p:cNvPicPr>
            <a:picLocks noChangeAspect="1"/>
          </p:cNvPicPr>
          <p:nvPr userDrawn="1"/>
        </p:nvPicPr>
        <p:blipFill>
          <a:blip r:embed="rId5"/>
          <a:stretch>
            <a:fillRect/>
          </a:stretch>
        </p:blipFill>
        <p:spPr>
          <a:xfrm>
            <a:off x="5822468" y="264683"/>
            <a:ext cx="239365" cy="359048"/>
          </a:xfrm>
          <a:prstGeom prst="rect">
            <a:avLst/>
          </a:prstGeom>
        </p:spPr>
      </p:pic>
    </p:spTree>
    <p:extLst>
      <p:ext uri="{BB962C8B-B14F-4D97-AF65-F5344CB8AC3E}">
        <p14:creationId xmlns:p14="http://schemas.microsoft.com/office/powerpoint/2010/main" val="1940719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2">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0DCDD8F-D46A-4666-B8B8-35A7C25CC392}"/>
              </a:ext>
            </a:extLst>
          </p:cNvPr>
          <p:cNvPicPr>
            <a:picLocks noChangeAspect="1"/>
          </p:cNvPicPr>
          <p:nvPr userDrawn="1"/>
        </p:nvPicPr>
        <p:blipFill>
          <a:blip r:embed="rId2"/>
          <a:stretch>
            <a:fillRect/>
          </a:stretch>
        </p:blipFill>
        <p:spPr>
          <a:xfrm>
            <a:off x="0" y="6297944"/>
            <a:ext cx="12192000" cy="533400"/>
          </a:xfrm>
          <a:prstGeom prst="rect">
            <a:avLst/>
          </a:prstGeom>
        </p:spPr>
      </p:pic>
      <p:pic>
        <p:nvPicPr>
          <p:cNvPr id="6" name="Image 5">
            <a:extLst>
              <a:ext uri="{FF2B5EF4-FFF2-40B4-BE49-F238E27FC236}">
                <a16:creationId xmlns:a16="http://schemas.microsoft.com/office/drawing/2014/main" id="{FEB0A035-BA97-42C7-8BBD-00562D4D6CB2}"/>
              </a:ext>
            </a:extLst>
          </p:cNvPr>
          <p:cNvPicPr>
            <a:picLocks noChangeAspect="1"/>
          </p:cNvPicPr>
          <p:nvPr userDrawn="1"/>
        </p:nvPicPr>
        <p:blipFill>
          <a:blip r:embed="rId3"/>
          <a:stretch>
            <a:fillRect/>
          </a:stretch>
        </p:blipFill>
        <p:spPr>
          <a:xfrm>
            <a:off x="0" y="16936"/>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A785B8"/>
                </a:solidFill>
              </a:defRPr>
            </a:lvl1pPr>
            <a:lvl2pPr>
              <a:buFont typeface="Courier New" panose="02070309020205020404" pitchFamily="49" charset="0"/>
              <a:buChar char="o"/>
              <a:defRPr>
                <a:solidFill>
                  <a:srgbClr val="A785B8"/>
                </a:solidFill>
              </a:defRPr>
            </a:lvl2pPr>
            <a:lvl3pPr>
              <a:buFont typeface="Arial" panose="020B0604020202020204" pitchFamily="34" charset="0"/>
              <a:buChar char="•"/>
              <a:defRPr>
                <a:solidFill>
                  <a:srgbClr val="A785B8"/>
                </a:solidFill>
              </a:defRPr>
            </a:lvl3pPr>
            <a:lvl4pPr>
              <a:buFont typeface="Symbol" panose="05050102010706020507" pitchFamily="18" charset="2"/>
              <a:buChar char=""/>
              <a:defRPr>
                <a:solidFill>
                  <a:srgbClr val="A785B8"/>
                </a:solidFill>
              </a:defRPr>
            </a:lvl4pPr>
            <a:lvl5pPr>
              <a:buFont typeface="Symbol" panose="05050102010706020507" pitchFamily="18" charset="2"/>
              <a:buChar char=""/>
              <a:defRPr>
                <a:solidFill>
                  <a:srgbClr val="A785B8"/>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7B9FB701-9F0B-4712-B7AE-E3B39BB22A9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06845" y="6430304"/>
            <a:ext cx="2034691"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95524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D8225C7-A1A5-4DEB-AAE2-E70409CE0B3C}"/>
              </a:ext>
            </a:extLst>
          </p:cNvPr>
          <p:cNvPicPr>
            <a:picLocks noChangeAspect="1"/>
          </p:cNvPicPr>
          <p:nvPr userDrawn="1"/>
        </p:nvPicPr>
        <p:blipFill>
          <a:blip r:embed="rId2"/>
          <a:stretch>
            <a:fillRect/>
          </a:stretch>
        </p:blipFill>
        <p:spPr>
          <a:xfrm>
            <a:off x="0" y="24224"/>
            <a:ext cx="12192000" cy="838200"/>
          </a:xfrm>
          <a:prstGeom prst="rect">
            <a:avLst/>
          </a:prstGeom>
        </p:spPr>
      </p:pic>
      <p:pic>
        <p:nvPicPr>
          <p:cNvPr id="8" name="Image 7">
            <a:extLst>
              <a:ext uri="{FF2B5EF4-FFF2-40B4-BE49-F238E27FC236}">
                <a16:creationId xmlns:a16="http://schemas.microsoft.com/office/drawing/2014/main" id="{DE676564-779F-401F-9DFB-C95638229F84}"/>
              </a:ext>
            </a:extLst>
          </p:cNvPr>
          <p:cNvPicPr>
            <a:picLocks noChangeAspect="1"/>
          </p:cNvPicPr>
          <p:nvPr userDrawn="1"/>
        </p:nvPicPr>
        <p:blipFill>
          <a:blip r:embed="rId3"/>
          <a:stretch>
            <a:fillRect/>
          </a:stretch>
        </p:blipFill>
        <p:spPr>
          <a:xfrm>
            <a:off x="0" y="6303121"/>
            <a:ext cx="12192000" cy="5334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080BB"/>
                </a:solidFill>
              </a:defRPr>
            </a:lvl1pPr>
            <a:lvl2pPr>
              <a:buFont typeface="Courier New" panose="02070309020205020404" pitchFamily="49" charset="0"/>
              <a:buChar char="o"/>
              <a:defRPr>
                <a:solidFill>
                  <a:srgbClr val="8080BB"/>
                </a:solidFill>
              </a:defRPr>
            </a:lvl2pPr>
            <a:lvl3pPr>
              <a:buFont typeface="Arial" panose="020B0604020202020204" pitchFamily="34" charset="0"/>
              <a:buChar char="•"/>
              <a:defRPr>
                <a:solidFill>
                  <a:srgbClr val="8080BB"/>
                </a:solidFill>
              </a:defRPr>
            </a:lvl3pPr>
            <a:lvl4pPr>
              <a:buFont typeface="Symbol" panose="05050102010706020507" pitchFamily="18" charset="2"/>
              <a:buChar char=""/>
              <a:defRPr>
                <a:solidFill>
                  <a:srgbClr val="8080BB"/>
                </a:solidFill>
              </a:defRPr>
            </a:lvl4pPr>
            <a:lvl5pPr>
              <a:buFont typeface="Symbol" panose="05050102010706020507" pitchFamily="18" charset="2"/>
              <a:buChar char=""/>
              <a:defRPr>
                <a:solidFill>
                  <a:srgbClr val="8080BB"/>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E47D2926-C11D-461E-8536-DADB18A25F3F}"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022067" y="6430304"/>
            <a:ext cx="2119470"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291641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3">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5C23620-5D2E-424B-92C0-1DDE3C248F06}"/>
              </a:ext>
            </a:extLst>
          </p:cNvPr>
          <p:cNvPicPr>
            <a:picLocks noChangeAspect="1"/>
          </p:cNvPicPr>
          <p:nvPr userDrawn="1"/>
        </p:nvPicPr>
        <p:blipFill>
          <a:blip r:embed="rId2"/>
          <a:stretch>
            <a:fillRect/>
          </a:stretch>
        </p:blipFill>
        <p:spPr>
          <a:xfrm>
            <a:off x="0" y="6299778"/>
            <a:ext cx="12192000" cy="533400"/>
          </a:xfrm>
          <a:prstGeom prst="rect">
            <a:avLst/>
          </a:prstGeom>
        </p:spPr>
      </p:pic>
      <p:pic>
        <p:nvPicPr>
          <p:cNvPr id="7" name="Image 6">
            <a:extLst>
              <a:ext uri="{FF2B5EF4-FFF2-40B4-BE49-F238E27FC236}">
                <a16:creationId xmlns:a16="http://schemas.microsoft.com/office/drawing/2014/main" id="{92E364DD-3988-45CD-8F1D-400F5613DE82}"/>
              </a:ext>
            </a:extLst>
          </p:cNvPr>
          <p:cNvPicPr>
            <a:picLocks noChangeAspect="1"/>
          </p:cNvPicPr>
          <p:nvPr userDrawn="1"/>
        </p:nvPicPr>
        <p:blipFill>
          <a:blip r:embed="rId3"/>
          <a:stretch>
            <a:fillRect/>
          </a:stretch>
        </p:blipFill>
        <p:spPr>
          <a:xfrm>
            <a:off x="0" y="26339"/>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197B6"/>
                </a:solidFill>
              </a:defRPr>
            </a:lvl1pPr>
            <a:lvl2pPr>
              <a:buFont typeface="Courier New" panose="02070309020205020404" pitchFamily="49" charset="0"/>
              <a:buChar char="o"/>
              <a:defRPr>
                <a:solidFill>
                  <a:srgbClr val="8197B6"/>
                </a:solidFill>
              </a:defRPr>
            </a:lvl2pPr>
            <a:lvl3pPr>
              <a:buFont typeface="Arial" panose="020B0604020202020204" pitchFamily="34" charset="0"/>
              <a:buChar char="•"/>
              <a:defRPr>
                <a:solidFill>
                  <a:srgbClr val="8197B6"/>
                </a:solidFill>
              </a:defRPr>
            </a:lvl3pPr>
            <a:lvl4pPr>
              <a:buFont typeface="Symbol" panose="05050102010706020507" pitchFamily="18" charset="2"/>
              <a:buChar char=""/>
              <a:defRPr>
                <a:solidFill>
                  <a:srgbClr val="8197B6"/>
                </a:solidFill>
              </a:defRPr>
            </a:lvl4pPr>
            <a:lvl5pPr>
              <a:buFont typeface="Symbol" panose="05050102010706020507" pitchFamily="18" charset="2"/>
              <a:buChar char=""/>
              <a:defRPr>
                <a:solidFill>
                  <a:srgbClr val="8197B6"/>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62CD601E-C9B0-4824-9089-2B2672F38EED}"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016011" y="6430304"/>
            <a:ext cx="2125525"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36264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4">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C9A27B5-EECC-4B18-B7D4-6B83E677D296}"/>
              </a:ext>
            </a:extLst>
          </p:cNvPr>
          <p:cNvPicPr>
            <a:picLocks noChangeAspect="1"/>
          </p:cNvPicPr>
          <p:nvPr userDrawn="1"/>
        </p:nvPicPr>
        <p:blipFill>
          <a:blip r:embed="rId2"/>
          <a:stretch>
            <a:fillRect/>
          </a:stretch>
        </p:blipFill>
        <p:spPr>
          <a:xfrm>
            <a:off x="0" y="6292366"/>
            <a:ext cx="12192000" cy="542925"/>
          </a:xfrm>
          <a:prstGeom prst="rect">
            <a:avLst/>
          </a:prstGeom>
        </p:spPr>
      </p:pic>
      <p:pic>
        <p:nvPicPr>
          <p:cNvPr id="6" name="Image 5">
            <a:extLst>
              <a:ext uri="{FF2B5EF4-FFF2-40B4-BE49-F238E27FC236}">
                <a16:creationId xmlns:a16="http://schemas.microsoft.com/office/drawing/2014/main" id="{B9B8B2AD-7C26-4E6E-91B8-D5C574E48B0F}"/>
              </a:ext>
            </a:extLst>
          </p:cNvPr>
          <p:cNvPicPr>
            <a:picLocks noChangeAspect="1"/>
          </p:cNvPicPr>
          <p:nvPr userDrawn="1"/>
        </p:nvPicPr>
        <p:blipFill>
          <a:blip r:embed="rId3"/>
          <a:stretch>
            <a:fillRect/>
          </a:stretch>
        </p:blipFill>
        <p:spPr>
          <a:xfrm>
            <a:off x="0" y="18766"/>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1ADB6"/>
                </a:solidFill>
              </a:defRPr>
            </a:lvl1pPr>
            <a:lvl2pPr>
              <a:buFont typeface="Courier New" panose="02070309020205020404" pitchFamily="49" charset="0"/>
              <a:buChar char="o"/>
              <a:defRPr>
                <a:solidFill>
                  <a:srgbClr val="81ADB6"/>
                </a:solidFill>
              </a:defRPr>
            </a:lvl2pPr>
            <a:lvl3pPr>
              <a:buFont typeface="Arial" panose="020B0604020202020204" pitchFamily="34" charset="0"/>
              <a:buChar char="•"/>
              <a:defRPr>
                <a:solidFill>
                  <a:srgbClr val="81ADB6"/>
                </a:solidFill>
              </a:defRPr>
            </a:lvl3pPr>
            <a:lvl4pPr>
              <a:buFont typeface="Symbol" panose="05050102010706020507" pitchFamily="18" charset="2"/>
              <a:buChar char=""/>
              <a:defRPr>
                <a:solidFill>
                  <a:srgbClr val="81ADB6"/>
                </a:solidFill>
              </a:defRPr>
            </a:lvl4pPr>
            <a:lvl5pPr>
              <a:buFont typeface="Symbol" panose="05050102010706020507" pitchFamily="18" charset="2"/>
              <a:buChar char=""/>
              <a:defRPr>
                <a:solidFill>
                  <a:srgbClr val="81ADB6"/>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B7415A05-6844-4073-A35A-9E8895EC2BF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48729" y="6430304"/>
            <a:ext cx="2043271"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70084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9C41ED-D25E-48A9-9D4D-76EE7A54BDD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8FDD61D6-53A8-4C07-9B7E-3EEF53F67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6B60A44-AB43-4346-BF82-D4197620BDBA}"/>
              </a:ext>
            </a:extLst>
          </p:cNvPr>
          <p:cNvSpPr>
            <a:spLocks noGrp="1"/>
          </p:cNvSpPr>
          <p:nvPr>
            <p:ph type="dt" sz="half" idx="10"/>
          </p:nvPr>
        </p:nvSpPr>
        <p:spPr/>
        <p:txBody>
          <a:bodyPr/>
          <a:lstStyle/>
          <a:p>
            <a:fld id="{2CB66893-71A2-431C-8613-787F62F4DD81}" type="datetime1">
              <a:rPr lang="fr-CA" smtClean="0"/>
              <a:t>2024-01-22</a:t>
            </a:fld>
            <a:endParaRPr lang="fr-CA"/>
          </a:p>
        </p:txBody>
      </p:sp>
      <p:sp>
        <p:nvSpPr>
          <p:cNvPr id="5" name="Espace réservé du pied de page 4">
            <a:extLst>
              <a:ext uri="{FF2B5EF4-FFF2-40B4-BE49-F238E27FC236}">
                <a16:creationId xmlns:a16="http://schemas.microsoft.com/office/drawing/2014/main" id="{988072AF-F746-4BD8-BFB4-EB6184876AF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01E2EC91-5709-49E5-B3AA-21348C12B0D9}"/>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7168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80AEC-72AB-4628-A1CE-4D0DBAF8E251}"/>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E414F7F1-147D-40E9-A942-5C1BCC0212D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F54090F-8318-40CE-96BF-92B9122F665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4B304C0D-B02B-4A5B-B615-25C64C0E073C}"/>
              </a:ext>
            </a:extLst>
          </p:cNvPr>
          <p:cNvSpPr>
            <a:spLocks noGrp="1"/>
          </p:cNvSpPr>
          <p:nvPr>
            <p:ph type="dt" sz="half" idx="10"/>
          </p:nvPr>
        </p:nvSpPr>
        <p:spPr/>
        <p:txBody>
          <a:bodyPr/>
          <a:lstStyle/>
          <a:p>
            <a:fld id="{523056AD-CC4A-4D95-890E-1B917F6A635E}" type="datetime1">
              <a:rPr lang="fr-CA" smtClean="0"/>
              <a:t>2024-01-22</a:t>
            </a:fld>
            <a:endParaRPr lang="fr-CA"/>
          </a:p>
        </p:txBody>
      </p:sp>
      <p:sp>
        <p:nvSpPr>
          <p:cNvPr id="6" name="Espace réservé du pied de page 5">
            <a:extLst>
              <a:ext uri="{FF2B5EF4-FFF2-40B4-BE49-F238E27FC236}">
                <a16:creationId xmlns:a16="http://schemas.microsoft.com/office/drawing/2014/main" id="{D0C362B9-A83F-427A-A949-EDA75F617BF6}"/>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96007AE-8D2C-41EE-B11B-282A6B227291}"/>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78255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4AB75-079B-4E6A-89B0-40B4BB017F10}"/>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B5F77A42-B0CA-4616-A4A8-0348891F8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052495E-1524-467D-AE0C-5ED70A10BDF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D0FF82DA-C09E-4C74-8EC9-011D04AB2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0E6B9ED-4825-43F9-A0E9-44ACD5F230F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0D12D7D1-008C-4E7F-AF21-891842942030}"/>
              </a:ext>
            </a:extLst>
          </p:cNvPr>
          <p:cNvSpPr>
            <a:spLocks noGrp="1"/>
          </p:cNvSpPr>
          <p:nvPr>
            <p:ph type="dt" sz="half" idx="10"/>
          </p:nvPr>
        </p:nvSpPr>
        <p:spPr/>
        <p:txBody>
          <a:bodyPr/>
          <a:lstStyle/>
          <a:p>
            <a:fld id="{341BB748-0AE7-468A-B714-3CFCFE8031DC}" type="datetime1">
              <a:rPr lang="fr-CA" smtClean="0"/>
              <a:t>2024-01-22</a:t>
            </a:fld>
            <a:endParaRPr lang="fr-CA"/>
          </a:p>
        </p:txBody>
      </p:sp>
      <p:sp>
        <p:nvSpPr>
          <p:cNvPr id="8" name="Espace réservé du pied de page 7">
            <a:extLst>
              <a:ext uri="{FF2B5EF4-FFF2-40B4-BE49-F238E27FC236}">
                <a16:creationId xmlns:a16="http://schemas.microsoft.com/office/drawing/2014/main" id="{401603A4-DA98-41A6-B8BA-65D6077706C2}"/>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C2860E5F-71C2-473B-8FDC-432C05C69023}"/>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52731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9C0FB0-A966-4F69-9A46-F202225D7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0221FAC4-AAF6-4C69-A98C-1C2AE7FE9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7C09277F-787B-42C2-90EA-DDA083330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98F2B-8F46-4F6A-9C87-BEB03E6828CF}" type="datetime1">
              <a:rPr lang="fr-CA" smtClean="0"/>
              <a:t>2024-01-22</a:t>
            </a:fld>
            <a:endParaRPr lang="fr-CA"/>
          </a:p>
        </p:txBody>
      </p:sp>
      <p:sp>
        <p:nvSpPr>
          <p:cNvPr id="5" name="Espace réservé du pied de page 4">
            <a:extLst>
              <a:ext uri="{FF2B5EF4-FFF2-40B4-BE49-F238E27FC236}">
                <a16:creationId xmlns:a16="http://schemas.microsoft.com/office/drawing/2014/main" id="{4A0C139A-6638-4528-9476-553ED8CFF1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9D83808F-17DA-45A8-967B-04EFBCAD1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0F84C-9946-46E9-9DDA-3085C065CD9A}" type="slidenum">
              <a:rPr lang="fr-CA" smtClean="0"/>
              <a:t>‹#›</a:t>
            </a:fld>
            <a:endParaRPr lang="fr-CA"/>
          </a:p>
        </p:txBody>
      </p:sp>
    </p:spTree>
    <p:extLst>
      <p:ext uri="{BB962C8B-B14F-4D97-AF65-F5344CB8AC3E}">
        <p14:creationId xmlns:p14="http://schemas.microsoft.com/office/powerpoint/2010/main" val="3355918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0"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dev.w3.org/html5/html-author/charref" TargetMode="Externa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validator.w3.org/"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ww.w3schools.com/cssref/" TargetMode="Externa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s>
</file>

<file path=ppt/slides/_rels/slide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hyperlink" Target="https://htmlcolorcodes.com/color-picker/"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F23FAB3-5CC0-421C-804A-F7CC1252BCDB}"/>
              </a:ext>
            </a:extLst>
          </p:cNvPr>
          <p:cNvSpPr>
            <a:spLocks noGrp="1"/>
          </p:cNvSpPr>
          <p:nvPr>
            <p:ph type="ctrTitle"/>
          </p:nvPr>
        </p:nvSpPr>
        <p:spPr>
          <a:xfrm>
            <a:off x="351225" y="2210305"/>
            <a:ext cx="11511751" cy="1299658"/>
          </a:xfrm>
        </p:spPr>
        <p:txBody>
          <a:bodyPr/>
          <a:lstStyle/>
          <a:p>
            <a:r>
              <a:rPr lang="fr-CA" dirty="0"/>
              <a:t>Introduction à HTML et CSS</a:t>
            </a:r>
          </a:p>
        </p:txBody>
      </p:sp>
      <p:sp>
        <p:nvSpPr>
          <p:cNvPr id="5" name="Sous-titre 2">
            <a:extLst>
              <a:ext uri="{FF2B5EF4-FFF2-40B4-BE49-F238E27FC236}">
                <a16:creationId xmlns:a16="http://schemas.microsoft.com/office/drawing/2014/main" id="{4759DE41-5405-413B-9158-D7C5994CADC1}"/>
              </a:ext>
            </a:extLst>
          </p:cNvPr>
          <p:cNvSpPr>
            <a:spLocks noGrp="1"/>
          </p:cNvSpPr>
          <p:nvPr>
            <p:ph type="subTitle" idx="1"/>
          </p:nvPr>
        </p:nvSpPr>
        <p:spPr>
          <a:xfrm>
            <a:off x="351225" y="3602038"/>
            <a:ext cx="11511751" cy="533957"/>
          </a:xfrm>
        </p:spPr>
        <p:txBody>
          <a:bodyPr/>
          <a:lstStyle/>
          <a:p>
            <a:r>
              <a:rPr lang="fr-CA"/>
              <a:t>Rencontre </a:t>
            </a:r>
            <a:r>
              <a:rPr lang="fr-CA" dirty="0"/>
              <a:t>#1</a:t>
            </a:r>
          </a:p>
        </p:txBody>
      </p:sp>
      <p:pic>
        <p:nvPicPr>
          <p:cNvPr id="6" name="Image 5">
            <a:extLst>
              <a:ext uri="{FF2B5EF4-FFF2-40B4-BE49-F238E27FC236}">
                <a16:creationId xmlns:a16="http://schemas.microsoft.com/office/drawing/2014/main" id="{ABA36C74-4658-4018-A83B-4C63AC85C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559" y="5022426"/>
            <a:ext cx="1956881" cy="1267080"/>
          </a:xfrm>
          <a:prstGeom prst="rect">
            <a:avLst/>
          </a:prstGeom>
        </p:spPr>
      </p:pic>
    </p:spTree>
    <p:extLst>
      <p:ext uri="{BB962C8B-B14F-4D97-AF65-F5344CB8AC3E}">
        <p14:creationId xmlns:p14="http://schemas.microsoft.com/office/powerpoint/2010/main" val="331348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A7A1F-D3E0-451F-9964-60015ADC640A}"/>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64D3D395-3ADF-4F26-8CFE-08304EE7AF72}"/>
              </a:ext>
            </a:extLst>
          </p:cNvPr>
          <p:cNvSpPr>
            <a:spLocks noGrp="1"/>
          </p:cNvSpPr>
          <p:nvPr>
            <p:ph idx="1"/>
          </p:nvPr>
        </p:nvSpPr>
        <p:spPr/>
        <p:txBody>
          <a:bodyPr/>
          <a:lstStyle/>
          <a:p>
            <a:r>
              <a:rPr lang="fr-CA" i="1"/>
              <a:t>Croiser</a:t>
            </a:r>
            <a:r>
              <a:rPr lang="fr-CA"/>
              <a:t> des éléments pourrait être tentant … mais c’est </a:t>
            </a:r>
            <a:r>
              <a:rPr lang="fr-CA" b="1"/>
              <a:t>interdit</a:t>
            </a:r>
            <a:r>
              <a:rPr lang="fr-CA"/>
              <a:t> !</a:t>
            </a:r>
          </a:p>
          <a:p>
            <a:endParaRPr lang="fr-CA"/>
          </a:p>
          <a:p>
            <a:endParaRPr lang="fr-CA"/>
          </a:p>
          <a:p>
            <a:endParaRPr lang="fr-CA"/>
          </a:p>
          <a:p>
            <a:endParaRPr lang="fr-CA"/>
          </a:p>
          <a:p>
            <a:r>
              <a:rPr lang="en-CA"/>
              <a:t>Voici la bonne façon de faire :</a:t>
            </a:r>
            <a:endParaRPr lang="fr-CA"/>
          </a:p>
          <a:p>
            <a:endParaRPr lang="fr-CA"/>
          </a:p>
          <a:p>
            <a:endParaRPr lang="fr-CA"/>
          </a:p>
          <a:p>
            <a:endParaRPr lang="fr-CA"/>
          </a:p>
        </p:txBody>
      </p:sp>
      <p:pic>
        <p:nvPicPr>
          <p:cNvPr id="5" name="Image 4">
            <a:extLst>
              <a:ext uri="{FF2B5EF4-FFF2-40B4-BE49-F238E27FC236}">
                <a16:creationId xmlns:a16="http://schemas.microsoft.com/office/drawing/2014/main" id="{2799D4DE-FD20-48CB-94C5-9444B32027AC}"/>
              </a:ext>
            </a:extLst>
          </p:cNvPr>
          <p:cNvPicPr>
            <a:picLocks noChangeAspect="1"/>
          </p:cNvPicPr>
          <p:nvPr/>
        </p:nvPicPr>
        <p:blipFill>
          <a:blip r:embed="rId2"/>
          <a:stretch>
            <a:fillRect/>
          </a:stretch>
        </p:blipFill>
        <p:spPr>
          <a:xfrm>
            <a:off x="2598653" y="1658635"/>
            <a:ext cx="6994693" cy="375400"/>
          </a:xfrm>
          <a:prstGeom prst="rect">
            <a:avLst/>
          </a:prstGeom>
          <a:ln w="38100">
            <a:solidFill>
              <a:srgbClr val="8197B6"/>
            </a:solidFill>
          </a:ln>
        </p:spPr>
      </p:pic>
      <p:pic>
        <p:nvPicPr>
          <p:cNvPr id="7" name="Image 6">
            <a:extLst>
              <a:ext uri="{FF2B5EF4-FFF2-40B4-BE49-F238E27FC236}">
                <a16:creationId xmlns:a16="http://schemas.microsoft.com/office/drawing/2014/main" id="{97D3841C-FDDE-4FBB-B0E9-BC43F5199A02}"/>
              </a:ext>
            </a:extLst>
          </p:cNvPr>
          <p:cNvPicPr>
            <a:picLocks noChangeAspect="1"/>
          </p:cNvPicPr>
          <p:nvPr/>
        </p:nvPicPr>
        <p:blipFill>
          <a:blip r:embed="rId3"/>
          <a:stretch>
            <a:fillRect/>
          </a:stretch>
        </p:blipFill>
        <p:spPr>
          <a:xfrm>
            <a:off x="1775808" y="2371577"/>
            <a:ext cx="8640381" cy="1057423"/>
          </a:xfrm>
          <a:prstGeom prst="rect">
            <a:avLst/>
          </a:prstGeom>
        </p:spPr>
      </p:pic>
      <p:pic>
        <p:nvPicPr>
          <p:cNvPr id="9" name="Image 8">
            <a:extLst>
              <a:ext uri="{FF2B5EF4-FFF2-40B4-BE49-F238E27FC236}">
                <a16:creationId xmlns:a16="http://schemas.microsoft.com/office/drawing/2014/main" id="{472B9510-4BA5-40EF-8184-BF46A2232383}"/>
              </a:ext>
            </a:extLst>
          </p:cNvPr>
          <p:cNvPicPr>
            <a:picLocks noChangeAspect="1"/>
          </p:cNvPicPr>
          <p:nvPr/>
        </p:nvPicPr>
        <p:blipFill>
          <a:blip r:embed="rId4"/>
          <a:stretch>
            <a:fillRect/>
          </a:stretch>
        </p:blipFill>
        <p:spPr>
          <a:xfrm>
            <a:off x="2552064" y="4355537"/>
            <a:ext cx="7178662" cy="533446"/>
          </a:xfrm>
          <a:prstGeom prst="rect">
            <a:avLst/>
          </a:prstGeom>
          <a:ln w="38100">
            <a:solidFill>
              <a:srgbClr val="8197B6"/>
            </a:solidFill>
          </a:ln>
        </p:spPr>
      </p:pic>
      <p:pic>
        <p:nvPicPr>
          <p:cNvPr id="11" name="Image 10">
            <a:extLst>
              <a:ext uri="{FF2B5EF4-FFF2-40B4-BE49-F238E27FC236}">
                <a16:creationId xmlns:a16="http://schemas.microsoft.com/office/drawing/2014/main" id="{D2898BBF-EBB7-4CFC-B08B-03CF94BA5CB3}"/>
              </a:ext>
            </a:extLst>
          </p:cNvPr>
          <p:cNvPicPr>
            <a:picLocks noChangeAspect="1"/>
          </p:cNvPicPr>
          <p:nvPr/>
        </p:nvPicPr>
        <p:blipFill>
          <a:blip r:embed="rId5"/>
          <a:stretch>
            <a:fillRect/>
          </a:stretch>
        </p:blipFill>
        <p:spPr>
          <a:xfrm>
            <a:off x="1794860" y="5261631"/>
            <a:ext cx="8602275" cy="657317"/>
          </a:xfrm>
          <a:prstGeom prst="rect">
            <a:avLst/>
          </a:prstGeom>
        </p:spPr>
      </p:pic>
      <p:sp>
        <p:nvSpPr>
          <p:cNvPr id="12" name="Espace réservé du contenu 2">
            <a:extLst>
              <a:ext uri="{FF2B5EF4-FFF2-40B4-BE49-F238E27FC236}">
                <a16:creationId xmlns:a16="http://schemas.microsoft.com/office/drawing/2014/main" id="{F5C7F814-69C8-4E8B-96E9-5625FE1509E4}"/>
              </a:ext>
            </a:extLst>
          </p:cNvPr>
          <p:cNvSpPr txBox="1">
            <a:spLocks/>
          </p:cNvSpPr>
          <p:nvPr/>
        </p:nvSpPr>
        <p:spPr>
          <a:xfrm>
            <a:off x="0" y="6081259"/>
            <a:ext cx="10652593" cy="372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600"/>
              <a:t>* L’élément </a:t>
            </a:r>
            <a:r>
              <a:rPr lang="fr-CA" sz="1600" b="1">
                <a:solidFill>
                  <a:srgbClr val="E351E7"/>
                </a:solidFill>
              </a:rPr>
              <a:t>b</a:t>
            </a:r>
            <a:r>
              <a:rPr lang="fr-CA" sz="1600"/>
              <a:t> rend le texte </a:t>
            </a:r>
            <a:r>
              <a:rPr lang="fr-CA" sz="1600" b="1"/>
              <a:t>gras</a:t>
            </a:r>
            <a:r>
              <a:rPr lang="fr-CA" sz="1600"/>
              <a:t>. L’élément </a:t>
            </a:r>
            <a:r>
              <a:rPr lang="fr-CA" sz="1600" b="1">
                <a:solidFill>
                  <a:srgbClr val="E351E7"/>
                </a:solidFill>
              </a:rPr>
              <a:t>i</a:t>
            </a:r>
            <a:r>
              <a:rPr lang="fr-CA" sz="1600"/>
              <a:t> met le texte en </a:t>
            </a:r>
            <a:r>
              <a:rPr lang="fr-CA" sz="1600" i="1"/>
              <a:t>italique</a:t>
            </a:r>
            <a:r>
              <a:rPr lang="fr-CA" sz="1600"/>
              <a:t>.</a:t>
            </a:r>
          </a:p>
        </p:txBody>
      </p:sp>
    </p:spTree>
    <p:extLst>
      <p:ext uri="{BB962C8B-B14F-4D97-AF65-F5344CB8AC3E}">
        <p14:creationId xmlns:p14="http://schemas.microsoft.com/office/powerpoint/2010/main" val="2845597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1BB92-EAF2-44CF-B027-5925060EDB74}"/>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D6EA8D60-07CD-455C-899F-6784F7550F57}"/>
              </a:ext>
            </a:extLst>
          </p:cNvPr>
          <p:cNvSpPr>
            <a:spLocks noGrp="1"/>
          </p:cNvSpPr>
          <p:nvPr>
            <p:ph idx="1"/>
          </p:nvPr>
        </p:nvSpPr>
        <p:spPr/>
        <p:txBody>
          <a:bodyPr/>
          <a:lstStyle/>
          <a:p>
            <a:r>
              <a:rPr lang="fr-CA"/>
              <a:t>Parfois, c’est moins évident de trouver les balises mal formées ou croisées …</a:t>
            </a:r>
          </a:p>
          <a:p>
            <a:endParaRPr lang="fr-CA"/>
          </a:p>
          <a:p>
            <a:endParaRPr lang="fr-CA"/>
          </a:p>
          <a:p>
            <a:endParaRPr lang="fr-CA"/>
          </a:p>
          <a:p>
            <a:endParaRPr lang="fr-CA"/>
          </a:p>
          <a:p>
            <a:endParaRPr lang="fr-CA"/>
          </a:p>
          <a:p>
            <a:endParaRPr lang="fr-CA"/>
          </a:p>
          <a:p>
            <a:r>
              <a:rPr lang="fr-CA"/>
              <a:t>Heureusement, notre éditeur de code peut nous aider à identifier ce genre de détails !</a:t>
            </a:r>
          </a:p>
        </p:txBody>
      </p:sp>
      <p:pic>
        <p:nvPicPr>
          <p:cNvPr id="7" name="Image 6">
            <a:extLst>
              <a:ext uri="{FF2B5EF4-FFF2-40B4-BE49-F238E27FC236}">
                <a16:creationId xmlns:a16="http://schemas.microsoft.com/office/drawing/2014/main" id="{21A225A3-52E8-4DA3-839F-677815159CC7}"/>
              </a:ext>
            </a:extLst>
          </p:cNvPr>
          <p:cNvPicPr>
            <a:picLocks noChangeAspect="1"/>
          </p:cNvPicPr>
          <p:nvPr/>
        </p:nvPicPr>
        <p:blipFill>
          <a:blip r:embed="rId2"/>
          <a:stretch>
            <a:fillRect/>
          </a:stretch>
        </p:blipFill>
        <p:spPr>
          <a:xfrm>
            <a:off x="2601927" y="2003936"/>
            <a:ext cx="6988146" cy="2850127"/>
          </a:xfrm>
          <a:prstGeom prst="rect">
            <a:avLst/>
          </a:prstGeom>
          <a:ln w="38100">
            <a:solidFill>
              <a:srgbClr val="8197B6"/>
            </a:solidFill>
          </a:ln>
        </p:spPr>
      </p:pic>
    </p:spTree>
    <p:extLst>
      <p:ext uri="{BB962C8B-B14F-4D97-AF65-F5344CB8AC3E}">
        <p14:creationId xmlns:p14="http://schemas.microsoft.com/office/powerpoint/2010/main" val="149478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E8609-295F-4BAD-95DE-8B19AAE5161C}"/>
              </a:ext>
            </a:extLst>
          </p:cNvPr>
          <p:cNvSpPr>
            <a:spLocks noGrp="1"/>
          </p:cNvSpPr>
          <p:nvPr>
            <p:ph type="title"/>
          </p:nvPr>
        </p:nvSpPr>
        <p:spPr/>
        <p:txBody>
          <a:bodyPr/>
          <a:lstStyle/>
          <a:p>
            <a:r>
              <a:rPr lang="fr-CA"/>
              <a:t>Question sur la syntaxe</a:t>
            </a:r>
          </a:p>
        </p:txBody>
      </p:sp>
      <p:sp>
        <p:nvSpPr>
          <p:cNvPr id="3" name="Espace réservé du contenu 2">
            <a:extLst>
              <a:ext uri="{FF2B5EF4-FFF2-40B4-BE49-F238E27FC236}">
                <a16:creationId xmlns:a16="http://schemas.microsoft.com/office/drawing/2014/main" id="{00002CB9-946F-40C8-BDEE-2CC50AD6E046}"/>
              </a:ext>
            </a:extLst>
          </p:cNvPr>
          <p:cNvSpPr>
            <a:spLocks noGrp="1"/>
          </p:cNvSpPr>
          <p:nvPr>
            <p:ph idx="1"/>
          </p:nvPr>
        </p:nvSpPr>
        <p:spPr/>
        <p:txBody>
          <a:bodyPr/>
          <a:lstStyle/>
          <a:p>
            <a:r>
              <a:rPr lang="fr-CA"/>
              <a:t>Quelles sont les 2 erreurs de syntaxe ici ?</a:t>
            </a:r>
          </a:p>
        </p:txBody>
      </p:sp>
      <p:pic>
        <p:nvPicPr>
          <p:cNvPr id="5" name="Image 4">
            <a:extLst>
              <a:ext uri="{FF2B5EF4-FFF2-40B4-BE49-F238E27FC236}">
                <a16:creationId xmlns:a16="http://schemas.microsoft.com/office/drawing/2014/main" id="{52FA602B-DF6F-4CA0-B709-5B256443A249}"/>
              </a:ext>
            </a:extLst>
          </p:cNvPr>
          <p:cNvPicPr>
            <a:picLocks noChangeAspect="1"/>
          </p:cNvPicPr>
          <p:nvPr/>
        </p:nvPicPr>
        <p:blipFill>
          <a:blip r:embed="rId2"/>
          <a:stretch>
            <a:fillRect/>
          </a:stretch>
        </p:blipFill>
        <p:spPr>
          <a:xfrm>
            <a:off x="2293290" y="2682175"/>
            <a:ext cx="7605419" cy="1493649"/>
          </a:xfrm>
          <a:prstGeom prst="rect">
            <a:avLst/>
          </a:prstGeom>
          <a:ln w="38100">
            <a:solidFill>
              <a:srgbClr val="B681AE"/>
            </a:solidFill>
          </a:ln>
        </p:spPr>
      </p:pic>
    </p:spTree>
    <p:extLst>
      <p:ext uri="{BB962C8B-B14F-4D97-AF65-F5344CB8AC3E}">
        <p14:creationId xmlns:p14="http://schemas.microsoft.com/office/powerpoint/2010/main" val="3959702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BA5C-CAA7-3C25-E7FB-55F717C24F92}"/>
              </a:ext>
            </a:extLst>
          </p:cNvPr>
          <p:cNvSpPr>
            <a:spLocks noGrp="1"/>
          </p:cNvSpPr>
          <p:nvPr>
            <p:ph type="title"/>
          </p:nvPr>
        </p:nvSpPr>
        <p:spPr/>
        <p:txBody>
          <a:bodyPr/>
          <a:lstStyle/>
          <a:p>
            <a:r>
              <a:rPr lang="fr-CA" dirty="0"/>
              <a:t>Exemples interactifs</a:t>
            </a:r>
            <a:endParaRPr lang="en-US" dirty="0"/>
          </a:p>
        </p:txBody>
      </p:sp>
      <p:sp>
        <p:nvSpPr>
          <p:cNvPr id="5" name="TextBox 4">
            <a:extLst>
              <a:ext uri="{FF2B5EF4-FFF2-40B4-BE49-F238E27FC236}">
                <a16:creationId xmlns:a16="http://schemas.microsoft.com/office/drawing/2014/main" id="{2C301135-739E-1783-81BD-DA0DBA2A35E4}"/>
              </a:ext>
            </a:extLst>
          </p:cNvPr>
          <p:cNvSpPr txBox="1"/>
          <p:nvPr/>
        </p:nvSpPr>
        <p:spPr>
          <a:xfrm>
            <a:off x="749300" y="1600200"/>
            <a:ext cx="9652000" cy="2616101"/>
          </a:xfrm>
          <a:prstGeom prst="rect">
            <a:avLst/>
          </a:prstGeom>
          <a:noFill/>
        </p:spPr>
        <p:txBody>
          <a:bodyPr wrap="square" rtlCol="0">
            <a:spAutoFit/>
          </a:bodyPr>
          <a:lstStyle/>
          <a:p>
            <a:pPr marL="457200" indent="-457200">
              <a:buFont typeface="Wingdings" panose="05000000000000000000" pitchFamily="2" charset="2"/>
              <a:buChar char="v"/>
            </a:pPr>
            <a:r>
              <a:rPr lang="fr-CA" sz="3200" dirty="0"/>
              <a:t>Exemple 1 : VS Code (étude du code)</a:t>
            </a:r>
          </a:p>
          <a:p>
            <a:endParaRPr lang="fr-CA" dirty="0"/>
          </a:p>
          <a:p>
            <a:endParaRPr lang="fr-CA" dirty="0"/>
          </a:p>
          <a:p>
            <a:pPr marL="457200" indent="-457200">
              <a:buFont typeface="Wingdings" panose="05000000000000000000" pitchFamily="2" charset="2"/>
              <a:buChar char="v"/>
            </a:pPr>
            <a:r>
              <a:rPr lang="fr-CA" sz="3200" dirty="0"/>
              <a:t>Pourquoi c’est important de fermer les balises ?</a:t>
            </a:r>
          </a:p>
          <a:p>
            <a:pPr marL="457200" indent="-457200">
              <a:buFont typeface="Wingdings" panose="05000000000000000000" pitchFamily="2" charset="2"/>
              <a:buChar char="v"/>
            </a:pPr>
            <a:endParaRPr lang="fr-CA" sz="3200" dirty="0"/>
          </a:p>
          <a:p>
            <a:pPr marL="457200" indent="-457200">
              <a:buFont typeface="Wingdings" panose="05000000000000000000" pitchFamily="2" charset="2"/>
              <a:buChar char="v"/>
            </a:pPr>
            <a:r>
              <a:rPr lang="fr-CA" sz="3200" dirty="0"/>
              <a:t>Exemple 2 : Utilisation d’</a:t>
            </a:r>
            <a:r>
              <a:rPr lang="fr-CA" sz="3200" dirty="0" err="1"/>
              <a:t>Emmet</a:t>
            </a:r>
            <a:endParaRPr lang="fr-CA" sz="3200" dirty="0"/>
          </a:p>
        </p:txBody>
      </p:sp>
    </p:spTree>
    <p:extLst>
      <p:ext uri="{BB962C8B-B14F-4D97-AF65-F5344CB8AC3E}">
        <p14:creationId xmlns:p14="http://schemas.microsoft.com/office/powerpoint/2010/main" val="242393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Un élément HTML est composé des segments suivants :</a:t>
            </a:r>
          </a:p>
          <a:p>
            <a:endParaRPr lang="fr-CA"/>
          </a:p>
          <a:p>
            <a:endParaRPr lang="fr-CA"/>
          </a:p>
          <a:p>
            <a:endParaRPr lang="fr-CA"/>
          </a:p>
          <a:p>
            <a:endParaRPr lang="fr-CA"/>
          </a:p>
          <a:p>
            <a:endParaRPr lang="fr-CA"/>
          </a:p>
          <a:p>
            <a:pPr lvl="1"/>
            <a:r>
              <a:rPr lang="fr-CA"/>
              <a:t>La valeur d’un </a:t>
            </a:r>
            <a:r>
              <a:rPr lang="fr-CA" b="1"/>
              <a:t>attribut</a:t>
            </a:r>
            <a:r>
              <a:rPr lang="fr-CA"/>
              <a:t> doit être encadrée avec des </a:t>
            </a:r>
            <a:r>
              <a:rPr lang="fr-CA" b="1"/>
              <a:t>guillemets</a:t>
            </a:r>
            <a:r>
              <a:rPr lang="fr-CA"/>
              <a:t>. Ils sont toujours situés dans la balise ouvrante … s’il y en a !</a:t>
            </a:r>
          </a:p>
          <a:p>
            <a:pPr lvl="1"/>
            <a:r>
              <a:rPr lang="fr-CA"/>
              <a:t>Les </a:t>
            </a:r>
            <a:r>
              <a:rPr lang="fr-CA" b="1"/>
              <a:t>attributs</a:t>
            </a:r>
            <a:r>
              <a:rPr lang="fr-CA"/>
              <a:t> sont parfois optionnels.</a:t>
            </a:r>
          </a:p>
          <a:p>
            <a:pPr lvl="1"/>
            <a:r>
              <a:rPr lang="fr-CA"/>
              <a:t>Tous les éléments ne contiennent pas forcément un </a:t>
            </a:r>
            <a:r>
              <a:rPr lang="fr-CA" b="1"/>
              <a:t>contenu</a:t>
            </a:r>
            <a:r>
              <a:rPr lang="fr-CA"/>
              <a:t>.</a:t>
            </a:r>
          </a:p>
          <a:p>
            <a:pPr lvl="1"/>
            <a:r>
              <a:rPr lang="fr-CA"/>
              <a:t>Tous les éléments n’ont pas forcément besoin d’une </a:t>
            </a:r>
            <a:r>
              <a:rPr lang="fr-CA" b="1"/>
              <a:t>balise fermante</a:t>
            </a:r>
            <a:r>
              <a:rPr lang="fr-CA"/>
              <a:t>.</a:t>
            </a:r>
          </a:p>
        </p:txBody>
      </p:sp>
      <p:pic>
        <p:nvPicPr>
          <p:cNvPr id="5" name="Image 4">
            <a:extLst>
              <a:ext uri="{FF2B5EF4-FFF2-40B4-BE49-F238E27FC236}">
                <a16:creationId xmlns:a16="http://schemas.microsoft.com/office/drawing/2014/main" id="{7D854EDC-B214-4E7F-8D2B-345646A5E218}"/>
              </a:ext>
            </a:extLst>
          </p:cNvPr>
          <p:cNvPicPr>
            <a:picLocks noChangeAspect="1"/>
          </p:cNvPicPr>
          <p:nvPr/>
        </p:nvPicPr>
        <p:blipFill>
          <a:blip r:embed="rId2"/>
          <a:stretch>
            <a:fillRect/>
          </a:stretch>
        </p:blipFill>
        <p:spPr>
          <a:xfrm>
            <a:off x="1809152" y="1697944"/>
            <a:ext cx="8573696" cy="1905266"/>
          </a:xfrm>
          <a:prstGeom prst="rect">
            <a:avLst/>
          </a:prstGeom>
          <a:ln w="38100">
            <a:solidFill>
              <a:srgbClr val="8197B6"/>
            </a:solidFill>
          </a:ln>
        </p:spPr>
      </p:pic>
    </p:spTree>
    <p:extLst>
      <p:ext uri="{BB962C8B-B14F-4D97-AF65-F5344CB8AC3E}">
        <p14:creationId xmlns:p14="http://schemas.microsoft.com/office/powerpoint/2010/main" val="307029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50294-B1FE-414D-9F58-9C92138BF82B}"/>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67900CB-EF5E-442D-8942-DBF41B38ACCD}"/>
              </a:ext>
            </a:extLst>
          </p:cNvPr>
          <p:cNvSpPr>
            <a:spLocks noGrp="1"/>
          </p:cNvSpPr>
          <p:nvPr>
            <p:ph idx="1"/>
          </p:nvPr>
        </p:nvSpPr>
        <p:spPr/>
        <p:txBody>
          <a:bodyPr/>
          <a:lstStyle/>
          <a:p>
            <a:r>
              <a:rPr lang="fr-CA"/>
              <a:t>Une page HTML vide devrait au moins avoir la structure suivante :</a:t>
            </a:r>
          </a:p>
        </p:txBody>
      </p:sp>
      <p:pic>
        <p:nvPicPr>
          <p:cNvPr id="5" name="Image 4">
            <a:extLst>
              <a:ext uri="{FF2B5EF4-FFF2-40B4-BE49-F238E27FC236}">
                <a16:creationId xmlns:a16="http://schemas.microsoft.com/office/drawing/2014/main" id="{51D05803-4463-4BCF-A1AE-BAF108CEDEB8}"/>
              </a:ext>
            </a:extLst>
          </p:cNvPr>
          <p:cNvPicPr>
            <a:picLocks noChangeAspect="1"/>
          </p:cNvPicPr>
          <p:nvPr/>
        </p:nvPicPr>
        <p:blipFill>
          <a:blip r:embed="rId3"/>
          <a:stretch>
            <a:fillRect/>
          </a:stretch>
        </p:blipFill>
        <p:spPr>
          <a:xfrm>
            <a:off x="1794137" y="1730045"/>
            <a:ext cx="8603726" cy="4176122"/>
          </a:xfrm>
          <a:prstGeom prst="rect">
            <a:avLst/>
          </a:prstGeom>
          <a:ln w="38100">
            <a:solidFill>
              <a:srgbClr val="8197B6"/>
            </a:solidFill>
          </a:ln>
        </p:spPr>
      </p:pic>
    </p:spTree>
    <p:extLst>
      <p:ext uri="{BB962C8B-B14F-4D97-AF65-F5344CB8AC3E}">
        <p14:creationId xmlns:p14="http://schemas.microsoft.com/office/powerpoint/2010/main" val="279268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50294-B1FE-414D-9F58-9C92138BF82B}"/>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67900CB-EF5E-442D-8942-DBF41B38ACCD}"/>
              </a:ext>
            </a:extLst>
          </p:cNvPr>
          <p:cNvSpPr>
            <a:spLocks noGrp="1"/>
          </p:cNvSpPr>
          <p:nvPr>
            <p:ph idx="1"/>
          </p:nvPr>
        </p:nvSpPr>
        <p:spPr/>
        <p:txBody>
          <a:bodyPr/>
          <a:lstStyle/>
          <a:p>
            <a:r>
              <a:rPr lang="fr-CA" dirty="0">
                <a:highlight>
                  <a:srgbClr val="FFFF00"/>
                </a:highlight>
              </a:rPr>
              <a:t>Question : Surlignez en jaune les attributs dans ce code</a:t>
            </a:r>
          </a:p>
        </p:txBody>
      </p:sp>
      <p:pic>
        <p:nvPicPr>
          <p:cNvPr id="5" name="Image 4">
            <a:extLst>
              <a:ext uri="{FF2B5EF4-FFF2-40B4-BE49-F238E27FC236}">
                <a16:creationId xmlns:a16="http://schemas.microsoft.com/office/drawing/2014/main" id="{51D05803-4463-4BCF-A1AE-BAF108CEDEB8}"/>
              </a:ext>
            </a:extLst>
          </p:cNvPr>
          <p:cNvPicPr>
            <a:picLocks noChangeAspect="1"/>
          </p:cNvPicPr>
          <p:nvPr/>
        </p:nvPicPr>
        <p:blipFill>
          <a:blip r:embed="rId3"/>
          <a:stretch>
            <a:fillRect/>
          </a:stretch>
        </p:blipFill>
        <p:spPr>
          <a:xfrm>
            <a:off x="1794137" y="1730045"/>
            <a:ext cx="8603726" cy="4176122"/>
          </a:xfrm>
          <a:prstGeom prst="rect">
            <a:avLst/>
          </a:prstGeom>
          <a:ln w="38100">
            <a:solidFill>
              <a:srgbClr val="8197B6"/>
            </a:solidFill>
          </a:ln>
        </p:spPr>
      </p:pic>
    </p:spTree>
    <p:extLst>
      <p:ext uri="{BB962C8B-B14F-4D97-AF65-F5344CB8AC3E}">
        <p14:creationId xmlns:p14="http://schemas.microsoft.com/office/powerpoint/2010/main" val="298334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1DC263-30D6-4175-88C0-28E0AC68F774}"/>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0DB68E7A-9681-4DC7-BCA5-31DDD964E4FF}"/>
              </a:ext>
            </a:extLst>
          </p:cNvPr>
          <p:cNvSpPr>
            <a:spLocks noGrp="1"/>
          </p:cNvSpPr>
          <p:nvPr>
            <p:ph idx="1"/>
          </p:nvPr>
        </p:nvSpPr>
        <p:spPr>
          <a:xfrm>
            <a:off x="838200" y="1048912"/>
            <a:ext cx="10515600" cy="5147506"/>
          </a:xfrm>
        </p:spPr>
        <p:txBody>
          <a:bodyPr/>
          <a:lstStyle/>
          <a:p>
            <a:r>
              <a:rPr lang="fr-CA"/>
              <a:t>L’élément </a:t>
            </a:r>
            <a:r>
              <a:rPr lang="fr-CA" b="1">
                <a:solidFill>
                  <a:srgbClr val="E351E7"/>
                </a:solidFill>
              </a:rPr>
              <a:t>body</a:t>
            </a:r>
            <a:r>
              <a:rPr lang="fr-CA"/>
              <a:t> contient tous les éléments visibles par l’utilisateur dans le corps de la page.</a:t>
            </a:r>
          </a:p>
          <a:p>
            <a:pPr lvl="1"/>
            <a:r>
              <a:rPr lang="fr-CA"/>
              <a:t>Images, paragraphes, lecteur vidéo, formulaire, menu de navigation, etc.</a:t>
            </a:r>
          </a:p>
        </p:txBody>
      </p:sp>
      <p:pic>
        <p:nvPicPr>
          <p:cNvPr id="5" name="Image 4">
            <a:extLst>
              <a:ext uri="{FF2B5EF4-FFF2-40B4-BE49-F238E27FC236}">
                <a16:creationId xmlns:a16="http://schemas.microsoft.com/office/drawing/2014/main" id="{4186564B-F876-4681-9311-037EB580709B}"/>
              </a:ext>
            </a:extLst>
          </p:cNvPr>
          <p:cNvPicPr>
            <a:picLocks noChangeAspect="1"/>
          </p:cNvPicPr>
          <p:nvPr/>
        </p:nvPicPr>
        <p:blipFill>
          <a:blip r:embed="rId2"/>
          <a:stretch>
            <a:fillRect/>
          </a:stretch>
        </p:blipFill>
        <p:spPr>
          <a:xfrm>
            <a:off x="3538740" y="2412642"/>
            <a:ext cx="5114520" cy="917278"/>
          </a:xfrm>
          <a:prstGeom prst="rect">
            <a:avLst/>
          </a:prstGeom>
          <a:ln w="38100">
            <a:solidFill>
              <a:srgbClr val="8197B6"/>
            </a:solidFill>
          </a:ln>
        </p:spPr>
      </p:pic>
      <p:pic>
        <p:nvPicPr>
          <p:cNvPr id="7" name="Image 6">
            <a:extLst>
              <a:ext uri="{FF2B5EF4-FFF2-40B4-BE49-F238E27FC236}">
                <a16:creationId xmlns:a16="http://schemas.microsoft.com/office/drawing/2014/main" id="{19E0A050-BE72-4126-A5AA-6FA1EAC9B3AE}"/>
              </a:ext>
            </a:extLst>
          </p:cNvPr>
          <p:cNvPicPr>
            <a:picLocks noChangeAspect="1"/>
          </p:cNvPicPr>
          <p:nvPr/>
        </p:nvPicPr>
        <p:blipFill>
          <a:blip r:embed="rId3"/>
          <a:stretch>
            <a:fillRect/>
          </a:stretch>
        </p:blipFill>
        <p:spPr>
          <a:xfrm>
            <a:off x="838200" y="3539996"/>
            <a:ext cx="4987034" cy="2534004"/>
          </a:xfrm>
          <a:prstGeom prst="rect">
            <a:avLst/>
          </a:prstGeom>
        </p:spPr>
      </p:pic>
      <p:sp>
        <p:nvSpPr>
          <p:cNvPr id="8" name="Espace réservé du contenu 2">
            <a:extLst>
              <a:ext uri="{FF2B5EF4-FFF2-40B4-BE49-F238E27FC236}">
                <a16:creationId xmlns:a16="http://schemas.microsoft.com/office/drawing/2014/main" id="{CBA0D141-A5BC-4120-BA78-CD2A71F43143}"/>
              </a:ext>
            </a:extLst>
          </p:cNvPr>
          <p:cNvSpPr txBox="1">
            <a:spLocks/>
          </p:cNvSpPr>
          <p:nvPr/>
        </p:nvSpPr>
        <p:spPr>
          <a:xfrm>
            <a:off x="5920902" y="3775217"/>
            <a:ext cx="5706893" cy="2240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Par exemple, </a:t>
            </a:r>
            <a:r>
              <a:rPr lang="fr-CA" sz="2400" b="1">
                <a:solidFill>
                  <a:srgbClr val="E351E7"/>
                </a:solidFill>
              </a:rPr>
              <a:t>body</a:t>
            </a:r>
            <a:r>
              <a:rPr lang="fr-CA" sz="2400"/>
              <a:t> correspond véritablement à l’entièreté de la page dans le navigateur ci-gauche. (Encadré </a:t>
            </a:r>
            <a:r>
              <a:rPr lang="fr-CA" sz="2400">
                <a:solidFill>
                  <a:schemeClr val="tx1"/>
                </a:solidFill>
              </a:rPr>
              <a:t>noir</a:t>
            </a:r>
            <a:r>
              <a:rPr lang="fr-CA" sz="2400"/>
              <a:t> pointillé)</a:t>
            </a:r>
          </a:p>
        </p:txBody>
      </p:sp>
    </p:spTree>
    <p:extLst>
      <p:ext uri="{BB962C8B-B14F-4D97-AF65-F5344CB8AC3E}">
        <p14:creationId xmlns:p14="http://schemas.microsoft.com/office/powerpoint/2010/main" val="211028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7F9BCB3-F5BD-4E70-9EEF-62F463B176DF}"/>
              </a:ext>
            </a:extLst>
          </p:cNvPr>
          <p:cNvSpPr>
            <a:spLocks noGrp="1"/>
          </p:cNvSpPr>
          <p:nvPr>
            <p:ph idx="1"/>
          </p:nvPr>
        </p:nvSpPr>
        <p:spPr/>
        <p:txBody>
          <a:bodyPr/>
          <a:lstStyle/>
          <a:p>
            <a:r>
              <a:rPr lang="fr-CA"/>
              <a:t>L’élément </a:t>
            </a:r>
            <a:r>
              <a:rPr lang="fr-CA" b="1">
                <a:solidFill>
                  <a:srgbClr val="E351E7"/>
                </a:solidFill>
              </a:rPr>
              <a:t>head</a:t>
            </a:r>
            <a:r>
              <a:rPr lang="fr-CA"/>
              <a:t> permet de préciser des métadonnées de notre page HTML. </a:t>
            </a:r>
          </a:p>
          <a:p>
            <a:pPr lvl="1"/>
            <a:r>
              <a:rPr lang="fr-CA"/>
              <a:t>Titre de l’onglet (et titre de notre page dans un moteur de recherche !), lien avec d’autres documents, auteur, description, famille de caractères, styles, etc.</a:t>
            </a:r>
          </a:p>
          <a:p>
            <a:pPr lvl="1"/>
            <a:endParaRPr lang="fr-CA"/>
          </a:p>
          <a:p>
            <a:pPr lvl="1"/>
            <a:endParaRPr lang="fr-CA"/>
          </a:p>
          <a:p>
            <a:pPr lvl="1"/>
            <a:endParaRPr lang="fr-CA"/>
          </a:p>
          <a:p>
            <a:pPr lvl="1"/>
            <a:endParaRPr lang="fr-CA"/>
          </a:p>
          <a:p>
            <a:pPr lvl="1"/>
            <a:endParaRPr lang="fr-CA"/>
          </a:p>
          <a:p>
            <a:pPr marL="457200" lvl="1" indent="0">
              <a:buNone/>
            </a:pPr>
            <a:endParaRPr lang="fr-CA"/>
          </a:p>
        </p:txBody>
      </p:sp>
      <p:sp>
        <p:nvSpPr>
          <p:cNvPr id="4" name="Titre 1">
            <a:extLst>
              <a:ext uri="{FF2B5EF4-FFF2-40B4-BE49-F238E27FC236}">
                <a16:creationId xmlns:a16="http://schemas.microsoft.com/office/drawing/2014/main" id="{D09F5513-A504-4164-8ECB-21114B154F4B}"/>
              </a:ext>
            </a:extLst>
          </p:cNvPr>
          <p:cNvSpPr>
            <a:spLocks noGrp="1"/>
          </p:cNvSpPr>
          <p:nvPr>
            <p:ph type="title"/>
          </p:nvPr>
        </p:nvSpPr>
        <p:spPr>
          <a:xfrm>
            <a:off x="28575" y="136525"/>
            <a:ext cx="5354638" cy="608013"/>
          </a:xfrm>
        </p:spPr>
        <p:txBody>
          <a:bodyPr/>
          <a:lstStyle/>
          <a:p>
            <a:r>
              <a:rPr lang="fr-CA"/>
              <a:t>Structure de base</a:t>
            </a:r>
          </a:p>
        </p:txBody>
      </p:sp>
      <p:pic>
        <p:nvPicPr>
          <p:cNvPr id="5" name="Image 4">
            <a:extLst>
              <a:ext uri="{FF2B5EF4-FFF2-40B4-BE49-F238E27FC236}">
                <a16:creationId xmlns:a16="http://schemas.microsoft.com/office/drawing/2014/main" id="{907BAC00-DF06-4EA8-AD2E-BFAA69CC870B}"/>
              </a:ext>
            </a:extLst>
          </p:cNvPr>
          <p:cNvPicPr>
            <a:picLocks noChangeAspect="1"/>
          </p:cNvPicPr>
          <p:nvPr/>
        </p:nvPicPr>
        <p:blipFill>
          <a:blip r:embed="rId2"/>
          <a:stretch>
            <a:fillRect/>
          </a:stretch>
        </p:blipFill>
        <p:spPr>
          <a:xfrm>
            <a:off x="1843671" y="3093838"/>
            <a:ext cx="8504657" cy="2888230"/>
          </a:xfrm>
          <a:prstGeom prst="rect">
            <a:avLst/>
          </a:prstGeom>
          <a:ln w="38100">
            <a:solidFill>
              <a:srgbClr val="8197B6"/>
            </a:solidFill>
          </a:ln>
        </p:spPr>
      </p:pic>
    </p:spTree>
    <p:extLst>
      <p:ext uri="{BB962C8B-B14F-4D97-AF65-F5344CB8AC3E}">
        <p14:creationId xmlns:p14="http://schemas.microsoft.com/office/powerpoint/2010/main" val="367376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5AB31-8830-4766-9AF0-E6F0E98D2DF7}"/>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92E33084-A061-4A5C-A789-57DAB4B18447}"/>
              </a:ext>
            </a:extLst>
          </p:cNvPr>
          <p:cNvSpPr>
            <a:spLocks noGrp="1"/>
          </p:cNvSpPr>
          <p:nvPr>
            <p:ph idx="1"/>
          </p:nvPr>
        </p:nvSpPr>
        <p:spPr>
          <a:xfrm>
            <a:off x="838200" y="1042427"/>
            <a:ext cx="10515600" cy="5147506"/>
          </a:xfrm>
        </p:spPr>
        <p:txBody>
          <a:bodyPr/>
          <a:lstStyle/>
          <a:p>
            <a:r>
              <a:rPr lang="fr-CA"/>
              <a:t>Trois éléments sont </a:t>
            </a:r>
            <a:r>
              <a:rPr lang="fr-CA" b="1"/>
              <a:t>obligatoires</a:t>
            </a:r>
            <a:r>
              <a:rPr lang="fr-CA"/>
              <a:t> :</a:t>
            </a:r>
          </a:p>
          <a:p>
            <a:pPr lvl="1"/>
            <a:r>
              <a:rPr lang="fr-CA"/>
              <a:t>Élément</a:t>
            </a:r>
            <a:r>
              <a:rPr lang="fr-CA">
                <a:solidFill>
                  <a:srgbClr val="E351E7"/>
                </a:solidFill>
              </a:rPr>
              <a:t> </a:t>
            </a:r>
            <a:r>
              <a:rPr lang="fr-CA" b="1" dirty="0" err="1">
                <a:solidFill>
                  <a:srgbClr val="E351E7"/>
                </a:solidFill>
              </a:rPr>
              <a:t>title</a:t>
            </a:r>
            <a:r>
              <a:rPr lang="fr-CA"/>
              <a:t> : Détermine le </a:t>
            </a:r>
            <a:r>
              <a:rPr lang="fr-CA" b="1"/>
              <a:t>titre</a:t>
            </a:r>
            <a:r>
              <a:rPr lang="fr-CA"/>
              <a:t> de la page Web. Cette information n’est qu’affichée dans le nom de l’onglet et dans les moteurs de recherche.</a:t>
            </a:r>
          </a:p>
          <a:p>
            <a:pPr lvl="1"/>
            <a:endParaRPr lang="fr-CA"/>
          </a:p>
          <a:p>
            <a:pPr lvl="1"/>
            <a:endParaRPr lang="fr-CA"/>
          </a:p>
          <a:p>
            <a:pPr lvl="1"/>
            <a:r>
              <a:rPr lang="fr-CA"/>
              <a:t>Élément </a:t>
            </a:r>
            <a:r>
              <a:rPr lang="fr-CA" b="1" dirty="0" err="1">
                <a:solidFill>
                  <a:srgbClr val="E351E7"/>
                </a:solidFill>
              </a:rPr>
              <a:t>meta</a:t>
            </a:r>
            <a:r>
              <a:rPr lang="fr-CA" b="1">
                <a:solidFill>
                  <a:srgbClr val="E351E7"/>
                </a:solidFill>
              </a:rPr>
              <a:t> </a:t>
            </a:r>
            <a:r>
              <a:rPr lang="fr-CA" b="1" dirty="0" err="1">
                <a:solidFill>
                  <a:srgbClr val="E351E7"/>
                </a:solidFill>
              </a:rPr>
              <a:t>charset</a:t>
            </a:r>
            <a:r>
              <a:rPr lang="fr-CA" b="1">
                <a:solidFill>
                  <a:srgbClr val="E351E7"/>
                </a:solidFill>
              </a:rPr>
              <a:t> </a:t>
            </a:r>
            <a:r>
              <a:rPr lang="fr-CA"/>
              <a:t>: Spécifie </a:t>
            </a:r>
            <a:r>
              <a:rPr lang="fr-CA" b="1"/>
              <a:t>la famille de caractères </a:t>
            </a:r>
            <a:r>
              <a:rPr lang="fr-CA"/>
              <a:t>utilisée par la page Web. On met toujours </a:t>
            </a:r>
            <a:r>
              <a:rPr lang="fr-CA" b="1"/>
              <a:t>UTF-8</a:t>
            </a:r>
            <a:r>
              <a:rPr lang="fr-CA"/>
              <a:t> ici. </a:t>
            </a:r>
          </a:p>
          <a:p>
            <a:pPr lvl="1"/>
            <a:endParaRPr lang="fr-CA"/>
          </a:p>
          <a:p>
            <a:pPr lvl="1"/>
            <a:endParaRPr lang="fr-CA"/>
          </a:p>
          <a:p>
            <a:pPr lvl="1"/>
            <a:r>
              <a:rPr lang="fr-CA"/>
              <a:t>Élément </a:t>
            </a:r>
            <a:r>
              <a:rPr lang="fr-CA" b="1" dirty="0" err="1">
                <a:solidFill>
                  <a:srgbClr val="E351E7"/>
                </a:solidFill>
              </a:rPr>
              <a:t>meta</a:t>
            </a:r>
            <a:r>
              <a:rPr lang="fr-CA"/>
              <a:t> (</a:t>
            </a:r>
            <a:r>
              <a:rPr lang="fr-CA" dirty="0" err="1">
                <a:solidFill>
                  <a:srgbClr val="E351E7"/>
                </a:solidFill>
              </a:rPr>
              <a:t>viewport</a:t>
            </a:r>
            <a:r>
              <a:rPr lang="fr-CA"/>
              <a:t>) : Ajuste la </a:t>
            </a:r>
            <a:r>
              <a:rPr lang="fr-CA" b="1"/>
              <a:t>taille</a:t>
            </a:r>
            <a:r>
              <a:rPr lang="fr-CA"/>
              <a:t> d’affichage du site Web. Ci-dessous, on l’adapte à l’appareil </a:t>
            </a:r>
            <a:r>
              <a:rPr lang="fr-CA" dirty="0"/>
              <a:t>(</a:t>
            </a:r>
            <a:r>
              <a:rPr lang="fr-CA" dirty="0" err="1"/>
              <a:t>width</a:t>
            </a:r>
            <a:r>
              <a:rPr lang="fr-CA" dirty="0"/>
              <a:t>=</a:t>
            </a:r>
            <a:r>
              <a:rPr lang="fr-CA" dirty="0" err="1"/>
              <a:t>device-width</a:t>
            </a:r>
            <a:r>
              <a:rPr lang="fr-CA" dirty="0"/>
              <a:t>) </a:t>
            </a:r>
            <a:r>
              <a:rPr lang="fr-CA"/>
              <a:t>et on met le </a:t>
            </a:r>
            <a:r>
              <a:rPr lang="fr-CA" b="1"/>
              <a:t>zoom</a:t>
            </a:r>
            <a:r>
              <a:rPr lang="fr-CA"/>
              <a:t> par défaut à 100% (initial-</a:t>
            </a:r>
            <a:r>
              <a:rPr lang="fr-CA" dirty="0" err="1"/>
              <a:t>scale</a:t>
            </a:r>
            <a:r>
              <a:rPr lang="fr-CA"/>
              <a:t>=1.0)</a:t>
            </a:r>
          </a:p>
          <a:p>
            <a:pPr lvl="1"/>
            <a:endParaRPr lang="fr-CA"/>
          </a:p>
        </p:txBody>
      </p:sp>
      <p:pic>
        <p:nvPicPr>
          <p:cNvPr id="5" name="Image 4">
            <a:extLst>
              <a:ext uri="{FF2B5EF4-FFF2-40B4-BE49-F238E27FC236}">
                <a16:creationId xmlns:a16="http://schemas.microsoft.com/office/drawing/2014/main" id="{6ED9C8C1-D13A-4817-980F-4FF8FD82CD08}"/>
              </a:ext>
            </a:extLst>
          </p:cNvPr>
          <p:cNvPicPr>
            <a:picLocks noChangeAspect="1"/>
          </p:cNvPicPr>
          <p:nvPr/>
        </p:nvPicPr>
        <p:blipFill>
          <a:blip r:embed="rId2"/>
          <a:stretch>
            <a:fillRect/>
          </a:stretch>
        </p:blipFill>
        <p:spPr>
          <a:xfrm>
            <a:off x="2068364" y="2476878"/>
            <a:ext cx="3269263" cy="259102"/>
          </a:xfrm>
          <a:prstGeom prst="rect">
            <a:avLst/>
          </a:prstGeom>
          <a:ln w="38100">
            <a:solidFill>
              <a:srgbClr val="8197B6"/>
            </a:solidFill>
          </a:ln>
        </p:spPr>
      </p:pic>
      <p:pic>
        <p:nvPicPr>
          <p:cNvPr id="7" name="Image 6">
            <a:extLst>
              <a:ext uri="{FF2B5EF4-FFF2-40B4-BE49-F238E27FC236}">
                <a16:creationId xmlns:a16="http://schemas.microsoft.com/office/drawing/2014/main" id="{CBA642C5-0DCF-4843-BA34-4F82A5449A52}"/>
              </a:ext>
            </a:extLst>
          </p:cNvPr>
          <p:cNvPicPr>
            <a:picLocks noChangeAspect="1"/>
          </p:cNvPicPr>
          <p:nvPr/>
        </p:nvPicPr>
        <p:blipFill>
          <a:blip r:embed="rId3"/>
          <a:stretch>
            <a:fillRect/>
          </a:stretch>
        </p:blipFill>
        <p:spPr>
          <a:xfrm>
            <a:off x="7386152" y="2278740"/>
            <a:ext cx="2507197" cy="655377"/>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54AB349D-24E8-4EBE-A25D-ECB38C33FDBD}"/>
              </a:ext>
            </a:extLst>
          </p:cNvPr>
          <p:cNvCxnSpPr>
            <a:cxnSpLocks/>
          </p:cNvCxnSpPr>
          <p:nvPr/>
        </p:nvCxnSpPr>
        <p:spPr>
          <a:xfrm>
            <a:off x="5531796" y="2606430"/>
            <a:ext cx="1660187"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BC693632-A8D5-49AA-A7A4-8B8F512A4626}"/>
              </a:ext>
            </a:extLst>
          </p:cNvPr>
          <p:cNvPicPr>
            <a:picLocks noChangeAspect="1"/>
          </p:cNvPicPr>
          <p:nvPr/>
        </p:nvPicPr>
        <p:blipFill>
          <a:blip r:embed="rId4"/>
          <a:stretch>
            <a:fillRect/>
          </a:stretch>
        </p:blipFill>
        <p:spPr>
          <a:xfrm>
            <a:off x="5112100" y="3934098"/>
            <a:ext cx="2499577" cy="259102"/>
          </a:xfrm>
          <a:prstGeom prst="rect">
            <a:avLst/>
          </a:prstGeom>
          <a:ln w="38100">
            <a:solidFill>
              <a:srgbClr val="8197B6"/>
            </a:solidFill>
          </a:ln>
        </p:spPr>
      </p:pic>
      <p:pic>
        <p:nvPicPr>
          <p:cNvPr id="13" name="Image 12">
            <a:extLst>
              <a:ext uri="{FF2B5EF4-FFF2-40B4-BE49-F238E27FC236}">
                <a16:creationId xmlns:a16="http://schemas.microsoft.com/office/drawing/2014/main" id="{C58FEE73-8BC5-4A31-9C92-031BE329B1C1}"/>
              </a:ext>
            </a:extLst>
          </p:cNvPr>
          <p:cNvPicPr>
            <a:picLocks noChangeAspect="1"/>
          </p:cNvPicPr>
          <p:nvPr/>
        </p:nvPicPr>
        <p:blipFill>
          <a:blip r:embed="rId5"/>
          <a:stretch>
            <a:fillRect/>
          </a:stretch>
        </p:blipFill>
        <p:spPr>
          <a:xfrm>
            <a:off x="2463920" y="5696237"/>
            <a:ext cx="7795936" cy="259102"/>
          </a:xfrm>
          <a:prstGeom prst="rect">
            <a:avLst/>
          </a:prstGeom>
          <a:ln w="38100">
            <a:solidFill>
              <a:srgbClr val="8197B6"/>
            </a:solidFill>
          </a:ln>
        </p:spPr>
      </p:pic>
    </p:spTree>
    <p:extLst>
      <p:ext uri="{BB962C8B-B14F-4D97-AF65-F5344CB8AC3E}">
        <p14:creationId xmlns:p14="http://schemas.microsoft.com/office/powerpoint/2010/main" val="160293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18829-131D-4C88-8666-B778F7F98163}"/>
              </a:ext>
            </a:extLst>
          </p:cNvPr>
          <p:cNvSpPr>
            <a:spLocks noGrp="1"/>
          </p:cNvSpPr>
          <p:nvPr>
            <p:ph type="title"/>
          </p:nvPr>
        </p:nvSpPr>
        <p:spPr/>
        <p:txBody>
          <a:bodyPr/>
          <a:lstStyle/>
          <a:p>
            <a:r>
              <a:rPr lang="fr-CA"/>
              <a:t>Menu du jour</a:t>
            </a:r>
          </a:p>
        </p:txBody>
      </p:sp>
      <p:sp>
        <p:nvSpPr>
          <p:cNvPr id="4" name="Espace réservé du contenu 2">
            <a:extLst>
              <a:ext uri="{FF2B5EF4-FFF2-40B4-BE49-F238E27FC236}">
                <a16:creationId xmlns:a16="http://schemas.microsoft.com/office/drawing/2014/main" id="{09EFAF08-EDCC-4FA5-874F-CEAE445488C4}"/>
              </a:ext>
            </a:extLst>
          </p:cNvPr>
          <p:cNvSpPr>
            <a:spLocks noGrp="1"/>
          </p:cNvSpPr>
          <p:nvPr>
            <p:ph idx="1"/>
          </p:nvPr>
        </p:nvSpPr>
        <p:spPr>
          <a:xfrm>
            <a:off x="838200" y="1029457"/>
            <a:ext cx="10515600" cy="5147506"/>
          </a:xfrm>
        </p:spPr>
        <p:txBody>
          <a:bodyPr>
            <a:normAutofit lnSpcReduction="10000"/>
          </a:bodyPr>
          <a:lstStyle/>
          <a:p>
            <a:r>
              <a:rPr lang="fr-CA"/>
              <a:t>Présentation du cours</a:t>
            </a:r>
          </a:p>
          <a:p>
            <a:r>
              <a:rPr lang="fr-CA">
                <a:solidFill>
                  <a:srgbClr val="8197B6"/>
                </a:solidFill>
              </a:rPr>
              <a:t>Introduction à HTML</a:t>
            </a:r>
          </a:p>
          <a:p>
            <a:pPr lvl="1"/>
            <a:r>
              <a:rPr lang="fr-CA">
                <a:solidFill>
                  <a:srgbClr val="8197B6"/>
                </a:solidFill>
              </a:rPr>
              <a:t>C’est quoi ?</a:t>
            </a:r>
          </a:p>
          <a:p>
            <a:pPr lvl="1"/>
            <a:r>
              <a:rPr lang="fr-CA">
                <a:solidFill>
                  <a:srgbClr val="8197B6"/>
                </a:solidFill>
              </a:rPr>
              <a:t>Structure de base</a:t>
            </a:r>
          </a:p>
          <a:p>
            <a:pPr lvl="1"/>
            <a:r>
              <a:rPr lang="fr-CA">
                <a:solidFill>
                  <a:srgbClr val="8197B6"/>
                </a:solidFill>
              </a:rPr>
              <a:t>Éléments de base</a:t>
            </a:r>
          </a:p>
          <a:p>
            <a:pPr lvl="1"/>
            <a:r>
              <a:rPr lang="fr-CA">
                <a:solidFill>
                  <a:srgbClr val="8197B6"/>
                </a:solidFill>
              </a:rPr>
              <a:t>Navigation</a:t>
            </a:r>
          </a:p>
          <a:p>
            <a:pPr lvl="1"/>
            <a:r>
              <a:rPr lang="fr-CA">
                <a:solidFill>
                  <a:srgbClr val="8197B6"/>
                </a:solidFill>
              </a:rPr>
              <a:t>Validation</a:t>
            </a:r>
          </a:p>
          <a:p>
            <a:r>
              <a:rPr lang="fr-CA">
                <a:solidFill>
                  <a:srgbClr val="81ADB6"/>
                </a:solidFill>
              </a:rPr>
              <a:t>Introduction à CSS</a:t>
            </a:r>
          </a:p>
          <a:p>
            <a:pPr lvl="1"/>
            <a:r>
              <a:rPr lang="fr-CA">
                <a:solidFill>
                  <a:srgbClr val="81ADB6"/>
                </a:solidFill>
              </a:rPr>
              <a:t>C’est quoi ?</a:t>
            </a:r>
          </a:p>
          <a:p>
            <a:pPr lvl="1"/>
            <a:r>
              <a:rPr lang="fr-CA">
                <a:solidFill>
                  <a:srgbClr val="81ADB6"/>
                </a:solidFill>
              </a:rPr>
              <a:t>Syntaxe</a:t>
            </a:r>
          </a:p>
          <a:p>
            <a:pPr lvl="1"/>
            <a:r>
              <a:rPr lang="fr-CA">
                <a:solidFill>
                  <a:srgbClr val="81ADB6"/>
                </a:solidFill>
              </a:rPr>
              <a:t>Sélecteurs</a:t>
            </a:r>
          </a:p>
          <a:p>
            <a:pPr lvl="1"/>
            <a:r>
              <a:rPr lang="fr-CA">
                <a:solidFill>
                  <a:srgbClr val="81ADB6"/>
                </a:solidFill>
              </a:rPr>
              <a:t>Éléments de groupement</a:t>
            </a:r>
          </a:p>
          <a:p>
            <a:pPr lvl="1"/>
            <a:r>
              <a:rPr lang="fr-CA">
                <a:solidFill>
                  <a:srgbClr val="81ADB6"/>
                </a:solidFill>
              </a:rPr>
              <a:t>Styles de base</a:t>
            </a:r>
          </a:p>
          <a:p>
            <a:pPr lvl="1"/>
            <a:endParaRPr lang="fr-CA">
              <a:solidFill>
                <a:srgbClr val="81ADB6"/>
              </a:solidFill>
            </a:endParaRPr>
          </a:p>
          <a:p>
            <a:endParaRPr lang="fr-CA"/>
          </a:p>
          <a:p>
            <a:endParaRPr lang="fr-CA"/>
          </a:p>
        </p:txBody>
      </p:sp>
      <p:pic>
        <p:nvPicPr>
          <p:cNvPr id="5" name="Image 4">
            <a:extLst>
              <a:ext uri="{FF2B5EF4-FFF2-40B4-BE49-F238E27FC236}">
                <a16:creationId xmlns:a16="http://schemas.microsoft.com/office/drawing/2014/main" id="{63745B68-062C-4081-888B-9CE4C229C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791" y="1087876"/>
            <a:ext cx="311285" cy="311285"/>
          </a:xfrm>
          <a:prstGeom prst="rect">
            <a:avLst/>
          </a:prstGeom>
        </p:spPr>
      </p:pic>
      <p:pic>
        <p:nvPicPr>
          <p:cNvPr id="7" name="Image 6">
            <a:extLst>
              <a:ext uri="{FF2B5EF4-FFF2-40B4-BE49-F238E27FC236}">
                <a16:creationId xmlns:a16="http://schemas.microsoft.com/office/drawing/2014/main" id="{80846363-1754-46C7-AD4D-EAE6C99C8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382" y="1532187"/>
            <a:ext cx="303179" cy="303179"/>
          </a:xfrm>
          <a:prstGeom prst="rect">
            <a:avLst/>
          </a:prstGeom>
        </p:spPr>
      </p:pic>
      <p:pic>
        <p:nvPicPr>
          <p:cNvPr id="9" name="Image 8">
            <a:extLst>
              <a:ext uri="{FF2B5EF4-FFF2-40B4-BE49-F238E27FC236}">
                <a16:creationId xmlns:a16="http://schemas.microsoft.com/office/drawing/2014/main" id="{FD84EBE2-E3DF-4C31-86BA-5FC331102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790" y="3732910"/>
            <a:ext cx="243659" cy="343762"/>
          </a:xfrm>
          <a:prstGeom prst="rect">
            <a:avLst/>
          </a:prstGeom>
        </p:spPr>
      </p:pic>
    </p:spTree>
    <p:extLst>
      <p:ext uri="{BB962C8B-B14F-4D97-AF65-F5344CB8AC3E}">
        <p14:creationId xmlns:p14="http://schemas.microsoft.com/office/powerpoint/2010/main" val="1970260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2C8FDC-5003-4CE4-845F-A4354044A8F0}"/>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EDFD630D-26F0-43B0-90A9-30B1700DE8FA}"/>
              </a:ext>
            </a:extLst>
          </p:cNvPr>
          <p:cNvSpPr>
            <a:spLocks noGrp="1"/>
          </p:cNvSpPr>
          <p:nvPr>
            <p:ph idx="1"/>
          </p:nvPr>
        </p:nvSpPr>
        <p:spPr/>
        <p:txBody>
          <a:bodyPr/>
          <a:lstStyle/>
          <a:p>
            <a:r>
              <a:rPr lang="fr-CA"/>
              <a:t>Trois éléments sont </a:t>
            </a:r>
            <a:r>
              <a:rPr lang="fr-CA" b="1"/>
              <a:t>optionnels</a:t>
            </a:r>
            <a:r>
              <a:rPr lang="fr-CA"/>
              <a:t>, mais très utiles :</a:t>
            </a:r>
          </a:p>
          <a:p>
            <a:pPr lvl="1"/>
            <a:r>
              <a:rPr lang="fr-CA"/>
              <a:t>Élément </a:t>
            </a:r>
            <a:r>
              <a:rPr lang="fr-CA" b="1" dirty="0" err="1">
                <a:solidFill>
                  <a:srgbClr val="E351E7"/>
                </a:solidFill>
              </a:rPr>
              <a:t>meta</a:t>
            </a:r>
            <a:r>
              <a:rPr lang="fr-CA"/>
              <a:t> (</a:t>
            </a:r>
            <a:r>
              <a:rPr lang="fr-CA">
                <a:solidFill>
                  <a:srgbClr val="E351E7"/>
                </a:solidFill>
              </a:rPr>
              <a:t>description</a:t>
            </a:r>
            <a:r>
              <a:rPr lang="fr-CA"/>
              <a:t>) : Spécifie la </a:t>
            </a:r>
            <a:r>
              <a:rPr lang="fr-CA" b="1"/>
              <a:t>description</a:t>
            </a:r>
            <a:r>
              <a:rPr lang="fr-CA"/>
              <a:t> du site. Elle apparaîtra généralement dans les moteurs de recherche.</a:t>
            </a:r>
          </a:p>
          <a:p>
            <a:pPr lvl="1"/>
            <a:endParaRPr lang="fr-CA"/>
          </a:p>
          <a:p>
            <a:pPr lvl="1"/>
            <a:endParaRPr lang="fr-CA"/>
          </a:p>
          <a:p>
            <a:pPr lvl="1"/>
            <a:r>
              <a:rPr lang="fr-CA"/>
              <a:t>Élément </a:t>
            </a:r>
            <a:r>
              <a:rPr lang="fr-CA" b="1" dirty="0" err="1">
                <a:solidFill>
                  <a:srgbClr val="E351E7"/>
                </a:solidFill>
              </a:rPr>
              <a:t>meta</a:t>
            </a:r>
            <a:r>
              <a:rPr lang="fr-CA"/>
              <a:t> (</a:t>
            </a:r>
            <a:r>
              <a:rPr lang="fr-CA">
                <a:solidFill>
                  <a:srgbClr val="E351E7"/>
                </a:solidFill>
              </a:rPr>
              <a:t>keywords</a:t>
            </a:r>
            <a:r>
              <a:rPr lang="fr-CA"/>
              <a:t>) : Spécifie les « </a:t>
            </a:r>
            <a:r>
              <a:rPr lang="fr-CA" b="1"/>
              <a:t>mots-clés </a:t>
            </a:r>
            <a:r>
              <a:rPr lang="fr-CA"/>
              <a:t>» du site Web. Aide les moteurs de recherche à </a:t>
            </a:r>
            <a:r>
              <a:rPr lang="fr-CA" dirty="0"/>
              <a:t>référencer</a:t>
            </a:r>
            <a:r>
              <a:rPr lang="fr-CA"/>
              <a:t> la page lorsque c’est pertinent. Il faut séparer les mots-clés par des </a:t>
            </a:r>
            <a:r>
              <a:rPr lang="fr-CA" b="1"/>
              <a:t>virgules</a:t>
            </a:r>
            <a:r>
              <a:rPr lang="fr-CA"/>
              <a:t>.</a:t>
            </a:r>
          </a:p>
          <a:p>
            <a:pPr lvl="1"/>
            <a:endParaRPr lang="fr-CA"/>
          </a:p>
          <a:p>
            <a:pPr lvl="1"/>
            <a:endParaRPr lang="fr-CA"/>
          </a:p>
          <a:p>
            <a:pPr lvl="1"/>
            <a:r>
              <a:rPr lang="fr-CA"/>
              <a:t>Élément </a:t>
            </a:r>
            <a:r>
              <a:rPr lang="fr-CA" b="1" dirty="0" err="1">
                <a:solidFill>
                  <a:srgbClr val="E351E7"/>
                </a:solidFill>
              </a:rPr>
              <a:t>meta</a:t>
            </a:r>
            <a:r>
              <a:rPr lang="fr-CA"/>
              <a:t> (</a:t>
            </a:r>
            <a:r>
              <a:rPr lang="fr-CA" dirty="0" err="1">
                <a:solidFill>
                  <a:srgbClr val="E351E7"/>
                </a:solidFill>
              </a:rPr>
              <a:t>author</a:t>
            </a:r>
            <a:r>
              <a:rPr lang="fr-CA"/>
              <a:t>) : Spécifie le ou les </a:t>
            </a:r>
            <a:r>
              <a:rPr lang="fr-CA" b="1"/>
              <a:t>auteur(s) </a:t>
            </a:r>
            <a:r>
              <a:rPr lang="fr-CA"/>
              <a:t>de la page Web.</a:t>
            </a:r>
          </a:p>
        </p:txBody>
      </p:sp>
      <p:pic>
        <p:nvPicPr>
          <p:cNvPr id="5" name="Image 4">
            <a:extLst>
              <a:ext uri="{FF2B5EF4-FFF2-40B4-BE49-F238E27FC236}">
                <a16:creationId xmlns:a16="http://schemas.microsoft.com/office/drawing/2014/main" id="{AB861C90-8535-4D1D-9712-A2DB1604B0E5}"/>
              </a:ext>
            </a:extLst>
          </p:cNvPr>
          <p:cNvPicPr>
            <a:picLocks noChangeAspect="1"/>
          </p:cNvPicPr>
          <p:nvPr/>
        </p:nvPicPr>
        <p:blipFill>
          <a:blip r:embed="rId2"/>
          <a:stretch>
            <a:fillRect/>
          </a:stretch>
        </p:blipFill>
        <p:spPr>
          <a:xfrm>
            <a:off x="2604349" y="2454846"/>
            <a:ext cx="7216765" cy="236240"/>
          </a:xfrm>
          <a:prstGeom prst="rect">
            <a:avLst/>
          </a:prstGeom>
          <a:ln w="38100">
            <a:solidFill>
              <a:srgbClr val="8197B6"/>
            </a:solidFill>
          </a:ln>
        </p:spPr>
      </p:pic>
      <p:pic>
        <p:nvPicPr>
          <p:cNvPr id="7" name="Image 6">
            <a:extLst>
              <a:ext uri="{FF2B5EF4-FFF2-40B4-BE49-F238E27FC236}">
                <a16:creationId xmlns:a16="http://schemas.microsoft.com/office/drawing/2014/main" id="{C1DBB90F-1EA6-417F-B734-FDFC9FF84AE5}"/>
              </a:ext>
            </a:extLst>
          </p:cNvPr>
          <p:cNvPicPr>
            <a:picLocks noChangeAspect="1"/>
          </p:cNvPicPr>
          <p:nvPr/>
        </p:nvPicPr>
        <p:blipFill>
          <a:blip r:embed="rId3"/>
          <a:stretch>
            <a:fillRect/>
          </a:stretch>
        </p:blipFill>
        <p:spPr>
          <a:xfrm>
            <a:off x="2147108" y="4320768"/>
            <a:ext cx="8131245" cy="236240"/>
          </a:xfrm>
          <a:prstGeom prst="rect">
            <a:avLst/>
          </a:prstGeom>
          <a:ln w="38100">
            <a:solidFill>
              <a:srgbClr val="8197B6"/>
            </a:solidFill>
          </a:ln>
        </p:spPr>
      </p:pic>
      <p:pic>
        <p:nvPicPr>
          <p:cNvPr id="9" name="Image 8">
            <a:extLst>
              <a:ext uri="{FF2B5EF4-FFF2-40B4-BE49-F238E27FC236}">
                <a16:creationId xmlns:a16="http://schemas.microsoft.com/office/drawing/2014/main" id="{2C7CF430-002B-4A5C-93D5-477B35586081}"/>
              </a:ext>
            </a:extLst>
          </p:cNvPr>
          <p:cNvPicPr>
            <a:picLocks noChangeAspect="1"/>
          </p:cNvPicPr>
          <p:nvPr/>
        </p:nvPicPr>
        <p:blipFill>
          <a:blip r:embed="rId4"/>
          <a:stretch>
            <a:fillRect/>
          </a:stretch>
        </p:blipFill>
        <p:spPr>
          <a:xfrm>
            <a:off x="3451631" y="5353689"/>
            <a:ext cx="5288738" cy="236240"/>
          </a:xfrm>
          <a:prstGeom prst="rect">
            <a:avLst/>
          </a:prstGeom>
          <a:ln w="38100">
            <a:solidFill>
              <a:srgbClr val="8197B6"/>
            </a:solidFill>
          </a:ln>
        </p:spPr>
      </p:pic>
    </p:spTree>
    <p:extLst>
      <p:ext uri="{BB962C8B-B14F-4D97-AF65-F5344CB8AC3E}">
        <p14:creationId xmlns:p14="http://schemas.microsoft.com/office/powerpoint/2010/main" val="1933209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éléments </a:t>
            </a:r>
            <a:r>
              <a:rPr lang="fr-CA" b="1" dirty="0" err="1">
                <a:solidFill>
                  <a:srgbClr val="E351E7"/>
                </a:solidFill>
              </a:rPr>
              <a:t>head</a:t>
            </a:r>
            <a:r>
              <a:rPr lang="fr-CA"/>
              <a:t> et </a:t>
            </a:r>
            <a:r>
              <a:rPr lang="fr-CA" b="1">
                <a:solidFill>
                  <a:srgbClr val="E351E7"/>
                </a:solidFill>
              </a:rPr>
              <a:t>body</a:t>
            </a:r>
            <a:r>
              <a:rPr lang="fr-CA"/>
              <a:t> sont englobés par l’élément </a:t>
            </a:r>
            <a:r>
              <a:rPr lang="fr-CA" b="1">
                <a:solidFill>
                  <a:srgbClr val="E351E7"/>
                </a:solidFill>
              </a:rPr>
              <a:t>html</a:t>
            </a:r>
            <a:r>
              <a:rPr lang="fr-CA"/>
              <a:t>.</a:t>
            </a:r>
          </a:p>
          <a:p>
            <a:pPr lvl="1"/>
            <a:r>
              <a:rPr lang="fr-CA"/>
              <a:t>L’élément </a:t>
            </a:r>
            <a:r>
              <a:rPr lang="fr-CA" b="1">
                <a:solidFill>
                  <a:srgbClr val="E351E7"/>
                </a:solidFill>
              </a:rPr>
              <a:t>html</a:t>
            </a:r>
            <a:r>
              <a:rPr lang="fr-CA"/>
              <a:t> contient </a:t>
            </a:r>
            <a:r>
              <a:rPr lang="fr-CA" b="1"/>
              <a:t>TOUT</a:t>
            </a:r>
            <a:r>
              <a:rPr lang="fr-CA"/>
              <a:t> !</a:t>
            </a:r>
          </a:p>
          <a:p>
            <a:pPr lvl="1"/>
            <a:r>
              <a:rPr lang="fr-CA"/>
              <a:t>… Sauf la déclaration </a:t>
            </a:r>
            <a:r>
              <a:rPr lang="fr-CA">
                <a:solidFill>
                  <a:srgbClr val="E351E7"/>
                </a:solidFill>
              </a:rPr>
              <a:t>&lt;!DOCTYPE html&gt;</a:t>
            </a:r>
            <a:r>
              <a:rPr lang="fr-CA"/>
              <a:t> à insérer au début de tout document HTML. (Cette ligne sert d’instruction </a:t>
            </a:r>
            <a:r>
              <a:rPr lang="fr-CA" dirty="0"/>
              <a:t>au</a:t>
            </a:r>
            <a:r>
              <a:rPr lang="fr-CA"/>
              <a:t> navigateur Web pour indiquer quelle version de HTML est utilisée…)</a:t>
            </a:r>
          </a:p>
        </p:txBody>
      </p:sp>
      <p:pic>
        <p:nvPicPr>
          <p:cNvPr id="5" name="Image 4">
            <a:extLst>
              <a:ext uri="{FF2B5EF4-FFF2-40B4-BE49-F238E27FC236}">
                <a16:creationId xmlns:a16="http://schemas.microsoft.com/office/drawing/2014/main" id="{02A69083-CF45-4F61-8B0E-E3F30186FFEA}"/>
              </a:ext>
            </a:extLst>
          </p:cNvPr>
          <p:cNvPicPr>
            <a:picLocks noChangeAspect="1"/>
          </p:cNvPicPr>
          <p:nvPr/>
        </p:nvPicPr>
        <p:blipFill>
          <a:blip r:embed="rId2"/>
          <a:stretch>
            <a:fillRect/>
          </a:stretch>
        </p:blipFill>
        <p:spPr>
          <a:xfrm>
            <a:off x="2965817" y="3062030"/>
            <a:ext cx="6260365" cy="3038689"/>
          </a:xfrm>
          <a:prstGeom prst="rect">
            <a:avLst/>
          </a:prstGeom>
          <a:ln w="38100">
            <a:solidFill>
              <a:srgbClr val="8197B6"/>
            </a:solidFill>
          </a:ln>
        </p:spPr>
      </p:pic>
    </p:spTree>
    <p:extLst>
      <p:ext uri="{BB962C8B-B14F-4D97-AF65-F5344CB8AC3E}">
        <p14:creationId xmlns:p14="http://schemas.microsoft.com/office/powerpoint/2010/main" val="1817325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commentaires</a:t>
            </a:r>
          </a:p>
          <a:p>
            <a:pPr lvl="1"/>
            <a:r>
              <a:rPr lang="fr-CA"/>
              <a:t>Sont ignorés lors de l’affichage de la page Web.</a:t>
            </a:r>
          </a:p>
          <a:p>
            <a:pPr lvl="1"/>
            <a:r>
              <a:rPr lang="fr-CA"/>
              <a:t>Servent simplement d’indice / de description pour les développeurs.</a:t>
            </a:r>
          </a:p>
          <a:p>
            <a:pPr lvl="1"/>
            <a:r>
              <a:rPr lang="fr-CA"/>
              <a:t>Ils prennent la forme suivante :</a:t>
            </a:r>
          </a:p>
          <a:p>
            <a:pPr lvl="1"/>
            <a:endParaRPr lang="fr-CA"/>
          </a:p>
          <a:p>
            <a:pPr lvl="1"/>
            <a:endParaRPr lang="fr-CA"/>
          </a:p>
          <a:p>
            <a:pPr lvl="1"/>
            <a:endParaRPr lang="fr-CA"/>
          </a:p>
          <a:p>
            <a:pPr lvl="1"/>
            <a:endParaRPr lang="fr-CA"/>
          </a:p>
          <a:p>
            <a:pPr lvl="1"/>
            <a:endParaRPr lang="fr-CA"/>
          </a:p>
          <a:p>
            <a:pPr lvl="1"/>
            <a:r>
              <a:rPr lang="fr-CA"/>
              <a:t>On peut les glisser à peu près n’importe où, tant que la syntaxe </a:t>
            </a:r>
            <a:r>
              <a:rPr lang="fr-CA" b="1" dirty="0">
                <a:solidFill>
                  <a:schemeClr val="accent6">
                    <a:lumMod val="60000"/>
                    <a:lumOff val="40000"/>
                  </a:schemeClr>
                </a:solidFill>
                <a:latin typeface="Courier New" panose="02070309020205020404" pitchFamily="49" charset="0"/>
                <a:cs typeface="Courier New" panose="02070309020205020404" pitchFamily="49" charset="0"/>
              </a:rPr>
              <a:t>&lt;!--</a:t>
            </a:r>
            <a:r>
              <a:rPr lang="fr-CA"/>
              <a:t> … </a:t>
            </a:r>
            <a:r>
              <a:rPr lang="fr-CA" b="1" dirty="0">
                <a:solidFill>
                  <a:schemeClr val="accent6">
                    <a:lumMod val="60000"/>
                    <a:lumOff val="40000"/>
                  </a:schemeClr>
                </a:solidFill>
                <a:latin typeface="Courier New" panose="02070309020205020404" pitchFamily="49" charset="0"/>
                <a:cs typeface="Courier New" panose="02070309020205020404" pitchFamily="49" charset="0"/>
              </a:rPr>
              <a:t>--&gt;</a:t>
            </a:r>
            <a:r>
              <a:rPr lang="fr-CA"/>
              <a:t> est respectée.</a:t>
            </a:r>
          </a:p>
        </p:txBody>
      </p:sp>
      <p:pic>
        <p:nvPicPr>
          <p:cNvPr id="5" name="Image 4">
            <a:extLst>
              <a:ext uri="{FF2B5EF4-FFF2-40B4-BE49-F238E27FC236}">
                <a16:creationId xmlns:a16="http://schemas.microsoft.com/office/drawing/2014/main" id="{DB93A850-E810-4447-9AAB-9E612EF2C1B1}"/>
              </a:ext>
            </a:extLst>
          </p:cNvPr>
          <p:cNvPicPr>
            <a:picLocks noChangeAspect="1"/>
          </p:cNvPicPr>
          <p:nvPr/>
        </p:nvPicPr>
        <p:blipFill>
          <a:blip r:embed="rId2"/>
          <a:stretch>
            <a:fillRect/>
          </a:stretch>
        </p:blipFill>
        <p:spPr>
          <a:xfrm>
            <a:off x="3897134" y="2900022"/>
            <a:ext cx="4397731" cy="1417508"/>
          </a:xfrm>
          <a:prstGeom prst="rect">
            <a:avLst/>
          </a:prstGeom>
          <a:ln w="38100">
            <a:solidFill>
              <a:srgbClr val="8197B6"/>
            </a:solidFill>
          </a:ln>
        </p:spPr>
      </p:pic>
      <p:cxnSp>
        <p:nvCxnSpPr>
          <p:cNvPr id="6" name="Connecteur droit avec flèche 5">
            <a:extLst>
              <a:ext uri="{FF2B5EF4-FFF2-40B4-BE49-F238E27FC236}">
                <a16:creationId xmlns:a16="http://schemas.microsoft.com/office/drawing/2014/main" id="{BBE52993-F530-4E0F-A592-5E9AE29BEEF1}"/>
              </a:ext>
            </a:extLst>
          </p:cNvPr>
          <p:cNvCxnSpPr>
            <a:cxnSpLocks/>
          </p:cNvCxnSpPr>
          <p:nvPr/>
        </p:nvCxnSpPr>
        <p:spPr>
          <a:xfrm>
            <a:off x="4870315" y="2608713"/>
            <a:ext cx="460442" cy="770027"/>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1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caractères spéciaux</a:t>
            </a:r>
          </a:p>
          <a:p>
            <a:pPr lvl="1"/>
            <a:r>
              <a:rPr lang="fr-CA"/>
              <a:t>Certains caractères peuvent être affichés à l’aide « d’entités de caractères ».</a:t>
            </a:r>
          </a:p>
          <a:p>
            <a:pPr lvl="1"/>
            <a:r>
              <a:rPr lang="fr-CA"/>
              <a:t>Ces entités de caractères ont la forme suivante : </a:t>
            </a:r>
            <a:r>
              <a:rPr lang="fr-CA" b="1">
                <a:solidFill>
                  <a:srgbClr val="E351E7"/>
                </a:solidFill>
                <a:latin typeface="Courier New" panose="02070309020205020404" pitchFamily="49" charset="0"/>
                <a:cs typeface="Courier New" panose="02070309020205020404" pitchFamily="49" charset="0"/>
              </a:rPr>
              <a:t>&amp;…;</a:t>
            </a:r>
          </a:p>
          <a:p>
            <a:pPr lvl="1"/>
            <a:endParaRPr lang="fr-CA"/>
          </a:p>
          <a:p>
            <a:pPr lvl="1"/>
            <a:endParaRPr lang="fr-CA"/>
          </a:p>
          <a:p>
            <a:pPr lvl="1"/>
            <a:endParaRPr lang="fr-CA"/>
          </a:p>
          <a:p>
            <a:pPr lvl="1"/>
            <a:endParaRPr lang="fr-CA"/>
          </a:p>
          <a:p>
            <a:pPr lvl="1"/>
            <a:endParaRPr lang="fr-CA"/>
          </a:p>
          <a:p>
            <a:pPr lvl="1"/>
            <a:endParaRPr lang="fr-CA"/>
          </a:p>
          <a:p>
            <a:pPr lvl="1"/>
            <a:r>
              <a:rPr lang="fr-CA"/>
              <a:t>Étant donné que les navigateurs ne prennent pas en compte les espaces ordinaires (ils les effacent pour n’en laisser </a:t>
            </a:r>
            <a:r>
              <a:rPr lang="fr-CA" dirty="0"/>
              <a:t>que </a:t>
            </a:r>
            <a:r>
              <a:rPr lang="fr-CA"/>
              <a:t>1</a:t>
            </a:r>
            <a:r>
              <a:rPr lang="fr-CA" dirty="0"/>
              <a:t> seul</a:t>
            </a:r>
            <a:r>
              <a:rPr lang="fr-CA"/>
              <a:t>), </a:t>
            </a:r>
            <a:r>
              <a:rPr lang="fr-CA">
                <a:solidFill>
                  <a:srgbClr val="E351E7"/>
                </a:solidFill>
                <a:latin typeface="Courier New" panose="02070309020205020404" pitchFamily="49" charset="0"/>
                <a:cs typeface="Courier New" panose="02070309020205020404" pitchFamily="49" charset="0"/>
              </a:rPr>
              <a:t>&amp;</a:t>
            </a:r>
            <a:r>
              <a:rPr lang="fr-CA" dirty="0" err="1">
                <a:solidFill>
                  <a:srgbClr val="E351E7"/>
                </a:solidFill>
                <a:latin typeface="Courier New" panose="02070309020205020404" pitchFamily="49" charset="0"/>
                <a:cs typeface="Courier New" panose="02070309020205020404" pitchFamily="49" charset="0"/>
              </a:rPr>
              <a:t>nbsp</a:t>
            </a:r>
            <a:r>
              <a:rPr lang="fr-CA">
                <a:solidFill>
                  <a:srgbClr val="E351E7"/>
                </a:solidFill>
                <a:latin typeface="Courier New" panose="02070309020205020404" pitchFamily="49" charset="0"/>
                <a:cs typeface="Courier New" panose="02070309020205020404" pitchFamily="49" charset="0"/>
              </a:rPr>
              <a:t>; </a:t>
            </a:r>
            <a:r>
              <a:rPr lang="fr-CA"/>
              <a:t>permet de mettre plusieurs espaces d’affilé.</a:t>
            </a:r>
          </a:p>
        </p:txBody>
      </p:sp>
      <p:pic>
        <p:nvPicPr>
          <p:cNvPr id="7" name="Image 6">
            <a:extLst>
              <a:ext uri="{FF2B5EF4-FFF2-40B4-BE49-F238E27FC236}">
                <a16:creationId xmlns:a16="http://schemas.microsoft.com/office/drawing/2014/main" id="{893C98DA-3D16-4F21-A4D6-62FBBF7F3547}"/>
              </a:ext>
            </a:extLst>
          </p:cNvPr>
          <p:cNvPicPr>
            <a:picLocks noChangeAspect="1"/>
          </p:cNvPicPr>
          <p:nvPr/>
        </p:nvPicPr>
        <p:blipFill>
          <a:blip r:embed="rId3"/>
          <a:stretch>
            <a:fillRect/>
          </a:stretch>
        </p:blipFill>
        <p:spPr>
          <a:xfrm>
            <a:off x="1702217" y="2685986"/>
            <a:ext cx="4701947" cy="1486029"/>
          </a:xfrm>
          <a:prstGeom prst="rect">
            <a:avLst/>
          </a:prstGeom>
          <a:ln w="38100">
            <a:solidFill>
              <a:srgbClr val="8197B6"/>
            </a:solidFill>
          </a:ln>
        </p:spPr>
      </p:pic>
      <p:pic>
        <p:nvPicPr>
          <p:cNvPr id="9" name="Image 8">
            <a:extLst>
              <a:ext uri="{FF2B5EF4-FFF2-40B4-BE49-F238E27FC236}">
                <a16:creationId xmlns:a16="http://schemas.microsoft.com/office/drawing/2014/main" id="{4771EDCD-F27E-444C-AE34-9BA4FCD68842}"/>
              </a:ext>
            </a:extLst>
          </p:cNvPr>
          <p:cNvPicPr>
            <a:picLocks noChangeAspect="1"/>
          </p:cNvPicPr>
          <p:nvPr/>
        </p:nvPicPr>
        <p:blipFill>
          <a:blip r:embed="rId4"/>
          <a:stretch>
            <a:fillRect/>
          </a:stretch>
        </p:blipFill>
        <p:spPr>
          <a:xfrm>
            <a:off x="7982924" y="2497260"/>
            <a:ext cx="2900348" cy="1960421"/>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1DDD8422-FB69-44B5-9B93-3C2C6B64FB51}"/>
              </a:ext>
            </a:extLst>
          </p:cNvPr>
          <p:cNvCxnSpPr>
            <a:cxnSpLocks/>
          </p:cNvCxnSpPr>
          <p:nvPr/>
        </p:nvCxnSpPr>
        <p:spPr>
          <a:xfrm>
            <a:off x="6624416" y="3401988"/>
            <a:ext cx="1138256"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AE39512-8A7B-4F37-9EAB-0FEC58739285}"/>
              </a:ext>
            </a:extLst>
          </p:cNvPr>
          <p:cNvSpPr txBox="1"/>
          <p:nvPr/>
        </p:nvSpPr>
        <p:spPr>
          <a:xfrm>
            <a:off x="51639" y="5925484"/>
            <a:ext cx="7931285" cy="646331"/>
          </a:xfrm>
          <a:prstGeom prst="rect">
            <a:avLst/>
          </a:prstGeom>
          <a:noFill/>
        </p:spPr>
        <p:txBody>
          <a:bodyPr wrap="square" rtlCol="0">
            <a:spAutoFit/>
          </a:bodyPr>
          <a:lstStyle/>
          <a:p>
            <a:r>
              <a:rPr lang="fr-CA" b="1">
                <a:solidFill>
                  <a:srgbClr val="8197B6"/>
                </a:solidFill>
              </a:rPr>
              <a:t>Liste de caractères spéciaux : </a:t>
            </a:r>
            <a:r>
              <a:rPr lang="fr-CA">
                <a:hlinkClick r:id="rId5"/>
              </a:rPr>
              <a:t>https://dev.w3.org/html5/html-author/charref</a:t>
            </a:r>
            <a:endParaRPr lang="fr-CA"/>
          </a:p>
          <a:p>
            <a:endParaRPr lang="fr-CA"/>
          </a:p>
        </p:txBody>
      </p:sp>
    </p:spTree>
    <p:extLst>
      <p:ext uri="{BB962C8B-B14F-4D97-AF65-F5344CB8AC3E}">
        <p14:creationId xmlns:p14="http://schemas.microsoft.com/office/powerpoint/2010/main" val="426922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73912-2DB0-428F-A7F7-F09B6DA922F6}"/>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3A818FA6-2990-4BFD-BE4F-BEE93099CA74}"/>
              </a:ext>
            </a:extLst>
          </p:cNvPr>
          <p:cNvSpPr>
            <a:spLocks noGrp="1"/>
          </p:cNvSpPr>
          <p:nvPr>
            <p:ph idx="1"/>
          </p:nvPr>
        </p:nvSpPr>
        <p:spPr/>
        <p:txBody>
          <a:bodyPr/>
          <a:lstStyle/>
          <a:p>
            <a:r>
              <a:rPr lang="fr-CA"/>
              <a:t>Abordons quelques éléments HTML de base :</a:t>
            </a:r>
          </a:p>
          <a:p>
            <a:pPr lvl="1"/>
            <a:r>
              <a:rPr lang="fr-CA" b="1"/>
              <a:t>p</a:t>
            </a:r>
            <a:r>
              <a:rPr lang="fr-CA"/>
              <a:t> : Paragraphe</a:t>
            </a:r>
          </a:p>
          <a:p>
            <a:pPr lvl="1"/>
            <a:r>
              <a:rPr lang="fr-CA" b="1" dirty="0" err="1"/>
              <a:t>br</a:t>
            </a:r>
            <a:r>
              <a:rPr lang="fr-CA"/>
              <a:t> : Saut de ligne</a:t>
            </a:r>
          </a:p>
          <a:p>
            <a:pPr lvl="1"/>
            <a:r>
              <a:rPr lang="fr-CA" b="1"/>
              <a:t>h1</a:t>
            </a:r>
            <a:r>
              <a:rPr lang="fr-CA"/>
              <a:t>, </a:t>
            </a:r>
            <a:r>
              <a:rPr lang="fr-CA" b="1"/>
              <a:t>h2</a:t>
            </a:r>
            <a:r>
              <a:rPr lang="fr-CA"/>
              <a:t>, </a:t>
            </a:r>
            <a:r>
              <a:rPr lang="fr-CA" b="1"/>
              <a:t>h3</a:t>
            </a:r>
            <a:r>
              <a:rPr lang="fr-CA"/>
              <a:t>, </a:t>
            </a:r>
            <a:r>
              <a:rPr lang="fr-CA" b="1"/>
              <a:t>h4</a:t>
            </a:r>
            <a:r>
              <a:rPr lang="fr-CA"/>
              <a:t>, </a:t>
            </a:r>
            <a:r>
              <a:rPr lang="fr-CA" b="1"/>
              <a:t>h5</a:t>
            </a:r>
            <a:r>
              <a:rPr lang="fr-CA"/>
              <a:t> et </a:t>
            </a:r>
            <a:r>
              <a:rPr lang="fr-CA" b="1"/>
              <a:t>h6</a:t>
            </a:r>
            <a:r>
              <a:rPr lang="fr-CA"/>
              <a:t> : Titres et sous-titres</a:t>
            </a:r>
          </a:p>
          <a:p>
            <a:pPr lvl="1"/>
            <a:r>
              <a:rPr lang="fr-CA" b="1" dirty="0" err="1"/>
              <a:t>strong</a:t>
            </a:r>
            <a:r>
              <a:rPr lang="fr-CA"/>
              <a:t> et </a:t>
            </a:r>
            <a:r>
              <a:rPr lang="fr-CA" b="1" dirty="0" err="1"/>
              <a:t>em</a:t>
            </a:r>
            <a:r>
              <a:rPr lang="fr-CA"/>
              <a:t> : Texte en gras </a:t>
            </a:r>
            <a:r>
              <a:rPr lang="fr-CA" dirty="0"/>
              <a:t>(</a:t>
            </a:r>
            <a:r>
              <a:rPr lang="fr-CA" b="1" dirty="0" err="1"/>
              <a:t>strong</a:t>
            </a:r>
            <a:r>
              <a:rPr lang="fr-CA" dirty="0"/>
              <a:t>) </a:t>
            </a:r>
            <a:r>
              <a:rPr lang="fr-CA"/>
              <a:t>et en italique</a:t>
            </a:r>
            <a:r>
              <a:rPr lang="fr-CA" dirty="0"/>
              <a:t>(</a:t>
            </a:r>
            <a:r>
              <a:rPr lang="fr-CA" b="1" dirty="0" err="1"/>
              <a:t>em</a:t>
            </a:r>
            <a:r>
              <a:rPr lang="fr-CA" dirty="0"/>
              <a:t>)</a:t>
            </a:r>
            <a:endParaRPr lang="fr-CA"/>
          </a:p>
          <a:p>
            <a:pPr lvl="1"/>
            <a:r>
              <a:rPr lang="fr-CA" b="1" dirty="0" err="1"/>
              <a:t>ul</a:t>
            </a:r>
            <a:r>
              <a:rPr lang="fr-CA"/>
              <a:t>, </a:t>
            </a:r>
            <a:r>
              <a:rPr lang="fr-CA" b="1" dirty="0" err="1"/>
              <a:t>ol</a:t>
            </a:r>
            <a:r>
              <a:rPr lang="fr-CA"/>
              <a:t>, </a:t>
            </a:r>
            <a:r>
              <a:rPr lang="fr-CA" b="1"/>
              <a:t>li</a:t>
            </a:r>
            <a:r>
              <a:rPr lang="fr-CA"/>
              <a:t> : Listes</a:t>
            </a:r>
          </a:p>
          <a:p>
            <a:pPr lvl="1"/>
            <a:r>
              <a:rPr lang="fr-CA" b="1" dirty="0" err="1"/>
              <a:t>hr</a:t>
            </a:r>
            <a:r>
              <a:rPr lang="fr-CA"/>
              <a:t> : Ligne horizontale</a:t>
            </a:r>
          </a:p>
          <a:p>
            <a:pPr lvl="1"/>
            <a:r>
              <a:rPr lang="fr-CA" b="1" dirty="0" err="1"/>
              <a:t>img</a:t>
            </a:r>
            <a:r>
              <a:rPr lang="fr-CA"/>
              <a:t> : Images</a:t>
            </a:r>
          </a:p>
        </p:txBody>
      </p:sp>
    </p:spTree>
    <p:extLst>
      <p:ext uri="{BB962C8B-B14F-4D97-AF65-F5344CB8AC3E}">
        <p14:creationId xmlns:p14="http://schemas.microsoft.com/office/powerpoint/2010/main" val="3985466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p</a:t>
            </a:r>
          </a:p>
          <a:p>
            <a:pPr lvl="1"/>
            <a:r>
              <a:rPr lang="fr-CA"/>
              <a:t>Permet d’insérer des paragraphes dans la page Web. </a:t>
            </a:r>
          </a:p>
          <a:p>
            <a:pPr lvl="1"/>
            <a:endParaRPr lang="fr-CA"/>
          </a:p>
          <a:p>
            <a:pPr lvl="1"/>
            <a:endParaRPr lang="fr-CA"/>
          </a:p>
          <a:p>
            <a:pPr lvl="1"/>
            <a:endParaRPr lang="fr-CA"/>
          </a:p>
          <a:p>
            <a:pPr lvl="1"/>
            <a:endParaRPr lang="fr-CA"/>
          </a:p>
          <a:p>
            <a:pPr lvl="1"/>
            <a:r>
              <a:rPr lang="fr-CA"/>
              <a:t>Un saut de ligne automatique est inséré à la fin de notre premier élément </a:t>
            </a:r>
            <a:r>
              <a:rPr lang="fr-CA">
                <a:solidFill>
                  <a:srgbClr val="E351E7"/>
                </a:solidFill>
              </a:rPr>
              <a:t>p</a:t>
            </a:r>
            <a:r>
              <a:rPr lang="fr-CA"/>
              <a:t>.</a:t>
            </a:r>
          </a:p>
          <a:p>
            <a:pPr lvl="1"/>
            <a:r>
              <a:rPr lang="fr-CA"/>
              <a:t>Notez toutefois que le saut de ligne ajouté à la main après « école. » n’a aucun effet sur l’affichage de notre page Web !</a:t>
            </a:r>
          </a:p>
          <a:p>
            <a:pPr lvl="1"/>
            <a:endParaRPr lang="fr-CA"/>
          </a:p>
          <a:p>
            <a:r>
              <a:rPr lang="fr-CA"/>
              <a:t>Mais alors, comment insérer un saut de ligne à l’intérieur d’un paragraphe ? </a:t>
            </a:r>
            <a:r>
              <a:rPr lang="en-CA"/>
              <a:t>😞</a:t>
            </a:r>
          </a:p>
        </p:txBody>
      </p:sp>
      <p:pic>
        <p:nvPicPr>
          <p:cNvPr id="7" name="Image 6">
            <a:extLst>
              <a:ext uri="{FF2B5EF4-FFF2-40B4-BE49-F238E27FC236}">
                <a16:creationId xmlns:a16="http://schemas.microsoft.com/office/drawing/2014/main" id="{3FD09F37-E8EC-4ED8-A644-872501A97FB9}"/>
              </a:ext>
            </a:extLst>
          </p:cNvPr>
          <p:cNvPicPr>
            <a:picLocks noChangeAspect="1"/>
          </p:cNvPicPr>
          <p:nvPr/>
        </p:nvPicPr>
        <p:blipFill>
          <a:blip r:embed="rId2"/>
          <a:stretch>
            <a:fillRect/>
          </a:stretch>
        </p:blipFill>
        <p:spPr>
          <a:xfrm>
            <a:off x="838200" y="2068137"/>
            <a:ext cx="6332769" cy="1097375"/>
          </a:xfrm>
          <a:prstGeom prst="rect">
            <a:avLst/>
          </a:prstGeom>
          <a:ln w="38100">
            <a:solidFill>
              <a:srgbClr val="8197B6"/>
            </a:solidFill>
          </a:ln>
        </p:spPr>
      </p:pic>
      <p:pic>
        <p:nvPicPr>
          <p:cNvPr id="9" name="Image 8">
            <a:extLst>
              <a:ext uri="{FF2B5EF4-FFF2-40B4-BE49-F238E27FC236}">
                <a16:creationId xmlns:a16="http://schemas.microsoft.com/office/drawing/2014/main" id="{7C60C834-4CA5-4854-AC64-AD4EC490C5BA}"/>
              </a:ext>
            </a:extLst>
          </p:cNvPr>
          <p:cNvPicPr>
            <a:picLocks noChangeAspect="1"/>
          </p:cNvPicPr>
          <p:nvPr/>
        </p:nvPicPr>
        <p:blipFill>
          <a:blip r:embed="rId3"/>
          <a:stretch>
            <a:fillRect/>
          </a:stretch>
        </p:blipFill>
        <p:spPr>
          <a:xfrm>
            <a:off x="8678948" y="2079569"/>
            <a:ext cx="2674852" cy="1074513"/>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82C1A179-D28D-419B-98FE-B69D56964AD8}"/>
              </a:ext>
            </a:extLst>
          </p:cNvPr>
          <p:cNvCxnSpPr>
            <a:cxnSpLocks/>
          </p:cNvCxnSpPr>
          <p:nvPr/>
        </p:nvCxnSpPr>
        <p:spPr>
          <a:xfrm>
            <a:off x="7393021" y="2616824"/>
            <a:ext cx="1076528"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1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p</a:t>
            </a:r>
            <a:r>
              <a:rPr lang="fr-CA"/>
              <a:t> rencontre l’élément </a:t>
            </a:r>
            <a:r>
              <a:rPr lang="fr-CA">
                <a:solidFill>
                  <a:srgbClr val="E351E7"/>
                </a:solidFill>
              </a:rPr>
              <a:t>br</a:t>
            </a:r>
            <a:r>
              <a:rPr lang="fr-CA"/>
              <a:t> ♥</a:t>
            </a:r>
          </a:p>
          <a:p>
            <a:pPr lvl="1"/>
            <a:r>
              <a:rPr lang="fr-CA"/>
              <a:t>C’est un match parfait : </a:t>
            </a:r>
            <a:r>
              <a:rPr lang="fr-CA">
                <a:solidFill>
                  <a:srgbClr val="E351E7"/>
                </a:solidFill>
              </a:rPr>
              <a:t>br</a:t>
            </a:r>
            <a:r>
              <a:rPr lang="fr-CA"/>
              <a:t> permet d’insérer des sauts de ligne manuellement à l’intérieur d’un paragraphe !</a:t>
            </a:r>
          </a:p>
        </p:txBody>
      </p:sp>
      <p:pic>
        <p:nvPicPr>
          <p:cNvPr id="5" name="Image 4">
            <a:extLst>
              <a:ext uri="{FF2B5EF4-FFF2-40B4-BE49-F238E27FC236}">
                <a16:creationId xmlns:a16="http://schemas.microsoft.com/office/drawing/2014/main" id="{B1D9FD89-F15B-456E-895E-6018EC03D14C}"/>
              </a:ext>
            </a:extLst>
          </p:cNvPr>
          <p:cNvPicPr>
            <a:picLocks noChangeAspect="1"/>
          </p:cNvPicPr>
          <p:nvPr/>
        </p:nvPicPr>
        <p:blipFill>
          <a:blip r:embed="rId2"/>
          <a:stretch>
            <a:fillRect/>
          </a:stretch>
        </p:blipFill>
        <p:spPr>
          <a:xfrm>
            <a:off x="1634103" y="2445255"/>
            <a:ext cx="8923793" cy="800169"/>
          </a:xfrm>
          <a:prstGeom prst="rect">
            <a:avLst/>
          </a:prstGeom>
          <a:ln w="38100">
            <a:solidFill>
              <a:srgbClr val="8197B6"/>
            </a:solidFill>
          </a:ln>
        </p:spPr>
      </p:pic>
      <p:pic>
        <p:nvPicPr>
          <p:cNvPr id="7" name="Image 6">
            <a:extLst>
              <a:ext uri="{FF2B5EF4-FFF2-40B4-BE49-F238E27FC236}">
                <a16:creationId xmlns:a16="http://schemas.microsoft.com/office/drawing/2014/main" id="{0251D840-3FB6-49F3-8B7D-7E559C276E5A}"/>
              </a:ext>
            </a:extLst>
          </p:cNvPr>
          <p:cNvPicPr>
            <a:picLocks noChangeAspect="1"/>
          </p:cNvPicPr>
          <p:nvPr/>
        </p:nvPicPr>
        <p:blipFill>
          <a:blip r:embed="rId3"/>
          <a:stretch>
            <a:fillRect/>
          </a:stretch>
        </p:blipFill>
        <p:spPr>
          <a:xfrm>
            <a:off x="4800486" y="4341716"/>
            <a:ext cx="2591025" cy="1607959"/>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316D6A13-4583-4861-8264-2985F3B9243A}"/>
              </a:ext>
            </a:extLst>
          </p:cNvPr>
          <p:cNvCxnSpPr>
            <a:cxnSpLocks/>
          </p:cNvCxnSpPr>
          <p:nvPr/>
        </p:nvCxnSpPr>
        <p:spPr>
          <a:xfrm>
            <a:off x="6096000" y="3429000"/>
            <a:ext cx="0" cy="779834"/>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0C68893F-A6A6-42AA-8124-BCAD2CC7C820}"/>
              </a:ext>
            </a:extLst>
          </p:cNvPr>
          <p:cNvSpPr txBox="1">
            <a:spLocks/>
          </p:cNvSpPr>
          <p:nvPr/>
        </p:nvSpPr>
        <p:spPr>
          <a:xfrm>
            <a:off x="382622" y="4279948"/>
            <a:ext cx="4092102" cy="1225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Remarquons que l’élément </a:t>
            </a:r>
            <a:r>
              <a:rPr lang="fr-CA" sz="2400">
                <a:solidFill>
                  <a:srgbClr val="E351E7"/>
                </a:solidFill>
              </a:rPr>
              <a:t>br</a:t>
            </a:r>
            <a:r>
              <a:rPr lang="fr-CA" sz="2400"/>
              <a:t> n’a ni contenu, ni balise fermante.</a:t>
            </a:r>
          </a:p>
        </p:txBody>
      </p:sp>
      <p:pic>
        <p:nvPicPr>
          <p:cNvPr id="12" name="Image 11">
            <a:extLst>
              <a:ext uri="{FF2B5EF4-FFF2-40B4-BE49-F238E27FC236}">
                <a16:creationId xmlns:a16="http://schemas.microsoft.com/office/drawing/2014/main" id="{9976A93F-8DE6-4912-9D6B-5BA3F876D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471" y="3761058"/>
            <a:ext cx="1900270" cy="1900270"/>
          </a:xfrm>
          <a:prstGeom prst="rect">
            <a:avLst/>
          </a:prstGeom>
        </p:spPr>
      </p:pic>
    </p:spTree>
    <p:extLst>
      <p:ext uri="{BB962C8B-B14F-4D97-AF65-F5344CB8AC3E}">
        <p14:creationId xmlns:p14="http://schemas.microsoft.com/office/powerpoint/2010/main" val="242545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D7624-382A-4CB4-9B07-21F0515B06D0}"/>
              </a:ext>
            </a:extLst>
          </p:cNvPr>
          <p:cNvSpPr>
            <a:spLocks noGrp="1"/>
          </p:cNvSpPr>
          <p:nvPr>
            <p:ph type="title"/>
          </p:nvPr>
        </p:nvSpPr>
        <p:spPr/>
        <p:txBody>
          <a:bodyPr/>
          <a:lstStyle/>
          <a:p>
            <a:r>
              <a:rPr lang="fr-CA"/>
              <a:t>Question sur &lt;br&gt;</a:t>
            </a:r>
          </a:p>
        </p:txBody>
      </p:sp>
      <p:sp>
        <p:nvSpPr>
          <p:cNvPr id="3" name="Espace réservé du contenu 2">
            <a:extLst>
              <a:ext uri="{FF2B5EF4-FFF2-40B4-BE49-F238E27FC236}">
                <a16:creationId xmlns:a16="http://schemas.microsoft.com/office/drawing/2014/main" id="{CF959957-F1BC-4216-86F0-E820A33E00D5}"/>
              </a:ext>
            </a:extLst>
          </p:cNvPr>
          <p:cNvSpPr>
            <a:spLocks noGrp="1"/>
          </p:cNvSpPr>
          <p:nvPr>
            <p:ph idx="1"/>
          </p:nvPr>
        </p:nvSpPr>
        <p:spPr/>
        <p:txBody>
          <a:bodyPr/>
          <a:lstStyle/>
          <a:p>
            <a:r>
              <a:rPr lang="fr-CA"/>
              <a:t>Combien de </a:t>
            </a:r>
            <a:r>
              <a:rPr lang="fr-CA" b="1">
                <a:solidFill>
                  <a:srgbClr val="8197B6"/>
                </a:solidFill>
              </a:rPr>
              <a:t>&lt;br&gt; </a:t>
            </a:r>
            <a:r>
              <a:rPr lang="fr-CA"/>
              <a:t>y a-t-il dans le code au </a:t>
            </a:r>
            <a:r>
              <a:rPr lang="fr-CA" b="1"/>
              <a:t>minimum</a:t>
            </a:r>
            <a:r>
              <a:rPr lang="fr-CA"/>
              <a:t>, sachant</a:t>
            </a:r>
          </a:p>
          <a:p>
            <a:pPr marL="0" indent="0">
              <a:buNone/>
            </a:pPr>
            <a:r>
              <a:rPr lang="fr-CA"/>
              <a:t>qu’on a un seul paragraphe </a:t>
            </a:r>
            <a:r>
              <a:rPr lang="fr-CA" b="1">
                <a:solidFill>
                  <a:srgbClr val="8197B6"/>
                </a:solidFill>
              </a:rPr>
              <a:t>&lt;p&gt; </a:t>
            </a:r>
            <a:r>
              <a:rPr lang="fr-CA"/>
              <a:t>?</a:t>
            </a:r>
          </a:p>
        </p:txBody>
      </p:sp>
      <p:pic>
        <p:nvPicPr>
          <p:cNvPr id="5" name="Image 4">
            <a:extLst>
              <a:ext uri="{FF2B5EF4-FFF2-40B4-BE49-F238E27FC236}">
                <a16:creationId xmlns:a16="http://schemas.microsoft.com/office/drawing/2014/main" id="{4A678E39-2956-4052-98DF-75B1C711804D}"/>
              </a:ext>
            </a:extLst>
          </p:cNvPr>
          <p:cNvPicPr>
            <a:picLocks noChangeAspect="1"/>
          </p:cNvPicPr>
          <p:nvPr/>
        </p:nvPicPr>
        <p:blipFill>
          <a:blip r:embed="rId2"/>
          <a:stretch>
            <a:fillRect/>
          </a:stretch>
        </p:blipFill>
        <p:spPr>
          <a:xfrm>
            <a:off x="4674799" y="2268490"/>
            <a:ext cx="2536639" cy="2917730"/>
          </a:xfrm>
          <a:prstGeom prst="rect">
            <a:avLst/>
          </a:prstGeom>
          <a:ln w="38100">
            <a:solidFill>
              <a:srgbClr val="B681AE"/>
            </a:solidFill>
          </a:ln>
        </p:spPr>
      </p:pic>
    </p:spTree>
    <p:extLst>
      <p:ext uri="{BB962C8B-B14F-4D97-AF65-F5344CB8AC3E}">
        <p14:creationId xmlns:p14="http://schemas.microsoft.com/office/powerpoint/2010/main" val="365635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D7624-382A-4CB4-9B07-21F0515B06D0}"/>
              </a:ext>
            </a:extLst>
          </p:cNvPr>
          <p:cNvSpPr>
            <a:spLocks noGrp="1"/>
          </p:cNvSpPr>
          <p:nvPr>
            <p:ph type="title"/>
          </p:nvPr>
        </p:nvSpPr>
        <p:spPr/>
        <p:txBody>
          <a:bodyPr/>
          <a:lstStyle/>
          <a:p>
            <a:r>
              <a:rPr lang="fr-CA"/>
              <a:t>Question sur &lt;br&gt;</a:t>
            </a:r>
          </a:p>
        </p:txBody>
      </p:sp>
      <p:sp>
        <p:nvSpPr>
          <p:cNvPr id="3" name="Espace réservé du contenu 2">
            <a:extLst>
              <a:ext uri="{FF2B5EF4-FFF2-40B4-BE49-F238E27FC236}">
                <a16:creationId xmlns:a16="http://schemas.microsoft.com/office/drawing/2014/main" id="{CF959957-F1BC-4216-86F0-E820A33E00D5}"/>
              </a:ext>
            </a:extLst>
          </p:cNvPr>
          <p:cNvSpPr>
            <a:spLocks noGrp="1"/>
          </p:cNvSpPr>
          <p:nvPr>
            <p:ph idx="1"/>
          </p:nvPr>
        </p:nvSpPr>
        <p:spPr/>
        <p:txBody>
          <a:bodyPr/>
          <a:lstStyle/>
          <a:p>
            <a:r>
              <a:rPr lang="fr-CA"/>
              <a:t>Combien de </a:t>
            </a:r>
            <a:r>
              <a:rPr lang="fr-CA" b="1">
                <a:solidFill>
                  <a:srgbClr val="8197B6"/>
                </a:solidFill>
              </a:rPr>
              <a:t>&lt;br&gt; </a:t>
            </a:r>
            <a:r>
              <a:rPr lang="fr-CA"/>
              <a:t>y a-t-il dans le code au </a:t>
            </a:r>
            <a:r>
              <a:rPr lang="fr-CA" b="1"/>
              <a:t>minimum</a:t>
            </a:r>
            <a:r>
              <a:rPr lang="fr-CA"/>
              <a:t>, sachant</a:t>
            </a:r>
          </a:p>
          <a:p>
            <a:pPr marL="0" indent="0">
              <a:buNone/>
            </a:pPr>
            <a:r>
              <a:rPr lang="fr-CA"/>
              <a:t>qu’on a un seul paragraphe </a:t>
            </a:r>
            <a:r>
              <a:rPr lang="fr-CA" b="1">
                <a:solidFill>
                  <a:srgbClr val="8197B6"/>
                </a:solidFill>
              </a:rPr>
              <a:t>&lt;p&gt; </a:t>
            </a:r>
            <a:r>
              <a:rPr lang="fr-CA"/>
              <a:t>?</a:t>
            </a:r>
          </a:p>
        </p:txBody>
      </p:sp>
      <p:pic>
        <p:nvPicPr>
          <p:cNvPr id="5" name="Image 4">
            <a:extLst>
              <a:ext uri="{FF2B5EF4-FFF2-40B4-BE49-F238E27FC236}">
                <a16:creationId xmlns:a16="http://schemas.microsoft.com/office/drawing/2014/main" id="{4A678E39-2956-4052-98DF-75B1C711804D}"/>
              </a:ext>
            </a:extLst>
          </p:cNvPr>
          <p:cNvPicPr>
            <a:picLocks noChangeAspect="1"/>
          </p:cNvPicPr>
          <p:nvPr/>
        </p:nvPicPr>
        <p:blipFill>
          <a:blip r:embed="rId2"/>
          <a:stretch>
            <a:fillRect/>
          </a:stretch>
        </p:blipFill>
        <p:spPr>
          <a:xfrm>
            <a:off x="4674799" y="2268490"/>
            <a:ext cx="2536639" cy="2917730"/>
          </a:xfrm>
          <a:prstGeom prst="rect">
            <a:avLst/>
          </a:prstGeom>
          <a:ln w="38100">
            <a:solidFill>
              <a:srgbClr val="B681AE"/>
            </a:solidFill>
          </a:ln>
        </p:spPr>
      </p:pic>
      <p:pic>
        <p:nvPicPr>
          <p:cNvPr id="7" name="Image 6">
            <a:extLst>
              <a:ext uri="{FF2B5EF4-FFF2-40B4-BE49-F238E27FC236}">
                <a16:creationId xmlns:a16="http://schemas.microsoft.com/office/drawing/2014/main" id="{0232F095-24D2-4F40-B3AF-D237DB7AECE2}"/>
              </a:ext>
            </a:extLst>
          </p:cNvPr>
          <p:cNvPicPr>
            <a:picLocks noChangeAspect="1"/>
          </p:cNvPicPr>
          <p:nvPr/>
        </p:nvPicPr>
        <p:blipFill>
          <a:blip r:embed="rId3"/>
          <a:stretch>
            <a:fillRect/>
          </a:stretch>
        </p:blipFill>
        <p:spPr>
          <a:xfrm>
            <a:off x="1408825" y="5470836"/>
            <a:ext cx="9068586" cy="495343"/>
          </a:xfrm>
          <a:prstGeom prst="rect">
            <a:avLst/>
          </a:prstGeom>
          <a:ln w="38100">
            <a:solidFill>
              <a:srgbClr val="B681AE"/>
            </a:solidFill>
          </a:ln>
        </p:spPr>
      </p:pic>
    </p:spTree>
    <p:extLst>
      <p:ext uri="{BB962C8B-B14F-4D97-AF65-F5344CB8AC3E}">
        <p14:creationId xmlns:p14="http://schemas.microsoft.com/office/powerpoint/2010/main" val="2753671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h1</a:t>
            </a:r>
            <a:r>
              <a:rPr lang="fr-CA"/>
              <a:t>, </a:t>
            </a:r>
            <a:r>
              <a:rPr lang="fr-CA">
                <a:solidFill>
                  <a:srgbClr val="E351E7"/>
                </a:solidFill>
              </a:rPr>
              <a:t>h2</a:t>
            </a:r>
            <a:r>
              <a:rPr lang="fr-CA"/>
              <a:t>, </a:t>
            </a:r>
            <a:r>
              <a:rPr lang="fr-CA">
                <a:solidFill>
                  <a:srgbClr val="E351E7"/>
                </a:solidFill>
              </a:rPr>
              <a:t>h3</a:t>
            </a:r>
            <a:r>
              <a:rPr lang="fr-CA"/>
              <a:t>, </a:t>
            </a:r>
            <a:r>
              <a:rPr lang="fr-CA">
                <a:solidFill>
                  <a:srgbClr val="E351E7"/>
                </a:solidFill>
              </a:rPr>
              <a:t>h4</a:t>
            </a:r>
            <a:r>
              <a:rPr lang="fr-CA"/>
              <a:t>, </a:t>
            </a:r>
            <a:r>
              <a:rPr lang="fr-CA">
                <a:solidFill>
                  <a:srgbClr val="E351E7"/>
                </a:solidFill>
              </a:rPr>
              <a:t>h5</a:t>
            </a:r>
            <a:r>
              <a:rPr lang="fr-CA"/>
              <a:t>, </a:t>
            </a:r>
            <a:r>
              <a:rPr lang="fr-CA">
                <a:solidFill>
                  <a:srgbClr val="E351E7"/>
                </a:solidFill>
              </a:rPr>
              <a:t>h6</a:t>
            </a:r>
          </a:p>
          <a:p>
            <a:pPr lvl="1"/>
            <a:r>
              <a:rPr lang="fr-CA"/>
              <a:t>Utilisés pour insérer des titres ou des sous-titres.</a:t>
            </a:r>
          </a:p>
          <a:p>
            <a:pPr lvl="1"/>
            <a:endParaRPr lang="fr-CA"/>
          </a:p>
          <a:p>
            <a:pPr lvl="1"/>
            <a:endParaRPr lang="fr-CA"/>
          </a:p>
          <a:p>
            <a:pPr lvl="1"/>
            <a:endParaRPr lang="fr-CA"/>
          </a:p>
          <a:p>
            <a:pPr lvl="1"/>
            <a:endParaRPr lang="fr-CA"/>
          </a:p>
          <a:p>
            <a:pPr lvl="1"/>
            <a:endParaRPr lang="fr-CA"/>
          </a:p>
          <a:p>
            <a:pPr lvl="1"/>
            <a:endParaRPr lang="fr-CA"/>
          </a:p>
          <a:p>
            <a:pPr lvl="1"/>
            <a:r>
              <a:rPr lang="fr-CA"/>
              <a:t>Remarquez que les éléments </a:t>
            </a:r>
            <a:r>
              <a:rPr lang="fr-CA">
                <a:solidFill>
                  <a:srgbClr val="E351E7"/>
                </a:solidFill>
              </a:rPr>
              <a:t>h4</a:t>
            </a:r>
            <a:r>
              <a:rPr lang="fr-CA"/>
              <a:t>, </a:t>
            </a:r>
            <a:r>
              <a:rPr lang="fr-CA">
                <a:solidFill>
                  <a:srgbClr val="E351E7"/>
                </a:solidFill>
              </a:rPr>
              <a:t>h5</a:t>
            </a:r>
          </a:p>
          <a:p>
            <a:pPr marL="457200" lvl="1" indent="0">
              <a:buNone/>
            </a:pPr>
            <a:r>
              <a:rPr lang="fr-CA"/>
              <a:t>et </a:t>
            </a:r>
            <a:r>
              <a:rPr lang="fr-CA">
                <a:solidFill>
                  <a:srgbClr val="E351E7"/>
                </a:solidFill>
              </a:rPr>
              <a:t>h6</a:t>
            </a:r>
            <a:r>
              <a:rPr lang="fr-CA"/>
              <a:t> sont plus petits ou semblables à</a:t>
            </a:r>
          </a:p>
          <a:p>
            <a:pPr marL="457200" lvl="1" indent="0">
              <a:buNone/>
            </a:pPr>
            <a:r>
              <a:rPr lang="fr-CA"/>
              <a:t>un paragraphe ordinaire !</a:t>
            </a:r>
          </a:p>
        </p:txBody>
      </p:sp>
      <p:pic>
        <p:nvPicPr>
          <p:cNvPr id="5" name="Image 4">
            <a:extLst>
              <a:ext uri="{FF2B5EF4-FFF2-40B4-BE49-F238E27FC236}">
                <a16:creationId xmlns:a16="http://schemas.microsoft.com/office/drawing/2014/main" id="{947E6CCB-F279-4B48-80D9-D420E4650CB2}"/>
              </a:ext>
            </a:extLst>
          </p:cNvPr>
          <p:cNvPicPr>
            <a:picLocks noChangeAspect="1"/>
          </p:cNvPicPr>
          <p:nvPr/>
        </p:nvPicPr>
        <p:blipFill>
          <a:blip r:embed="rId2"/>
          <a:stretch>
            <a:fillRect/>
          </a:stretch>
        </p:blipFill>
        <p:spPr>
          <a:xfrm>
            <a:off x="464332" y="2168135"/>
            <a:ext cx="5631668" cy="1821338"/>
          </a:xfrm>
          <a:prstGeom prst="rect">
            <a:avLst/>
          </a:prstGeom>
          <a:ln w="38100">
            <a:solidFill>
              <a:srgbClr val="8197B6"/>
            </a:solidFill>
          </a:ln>
        </p:spPr>
      </p:pic>
      <p:pic>
        <p:nvPicPr>
          <p:cNvPr id="7" name="Image 6">
            <a:extLst>
              <a:ext uri="{FF2B5EF4-FFF2-40B4-BE49-F238E27FC236}">
                <a16:creationId xmlns:a16="http://schemas.microsoft.com/office/drawing/2014/main" id="{9DE41A45-C59B-4AAF-9047-EC1C36AC46D7}"/>
              </a:ext>
            </a:extLst>
          </p:cNvPr>
          <p:cNvPicPr>
            <a:picLocks noChangeAspect="1"/>
          </p:cNvPicPr>
          <p:nvPr/>
        </p:nvPicPr>
        <p:blipFill>
          <a:blip r:embed="rId3"/>
          <a:stretch>
            <a:fillRect/>
          </a:stretch>
        </p:blipFill>
        <p:spPr>
          <a:xfrm>
            <a:off x="6951942" y="2168135"/>
            <a:ext cx="2484335" cy="2789162"/>
          </a:xfrm>
          <a:prstGeom prst="rect">
            <a:avLst/>
          </a:prstGeom>
          <a:ln w="38100">
            <a:solidFill>
              <a:srgbClr val="8197B6"/>
            </a:solidFill>
          </a:ln>
        </p:spPr>
      </p:pic>
      <p:pic>
        <p:nvPicPr>
          <p:cNvPr id="9" name="Image 8">
            <a:extLst>
              <a:ext uri="{FF2B5EF4-FFF2-40B4-BE49-F238E27FC236}">
                <a16:creationId xmlns:a16="http://schemas.microsoft.com/office/drawing/2014/main" id="{8536DB4C-B3AD-4944-A5BC-0FFA3AD3AA92}"/>
              </a:ext>
            </a:extLst>
          </p:cNvPr>
          <p:cNvPicPr>
            <a:picLocks noChangeAspect="1"/>
          </p:cNvPicPr>
          <p:nvPr/>
        </p:nvPicPr>
        <p:blipFill>
          <a:blip r:embed="rId4"/>
          <a:stretch>
            <a:fillRect/>
          </a:stretch>
        </p:blipFill>
        <p:spPr>
          <a:xfrm>
            <a:off x="9810145" y="2168135"/>
            <a:ext cx="1917523" cy="1959360"/>
          </a:xfrm>
          <a:prstGeom prst="rect">
            <a:avLst/>
          </a:prstGeom>
        </p:spPr>
      </p:pic>
      <p:cxnSp>
        <p:nvCxnSpPr>
          <p:cNvPr id="10" name="Connecteur droit avec flèche 9">
            <a:extLst>
              <a:ext uri="{FF2B5EF4-FFF2-40B4-BE49-F238E27FC236}">
                <a16:creationId xmlns:a16="http://schemas.microsoft.com/office/drawing/2014/main" id="{0EB23101-4FD6-4729-B8BF-06173471AE21}"/>
              </a:ext>
            </a:extLst>
          </p:cNvPr>
          <p:cNvCxnSpPr>
            <a:cxnSpLocks/>
          </p:cNvCxnSpPr>
          <p:nvPr/>
        </p:nvCxnSpPr>
        <p:spPr>
          <a:xfrm>
            <a:off x="6193276" y="3124200"/>
            <a:ext cx="67445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2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4082DD-07AE-4F18-9D14-6A31D2D19C10}"/>
              </a:ext>
            </a:extLst>
          </p:cNvPr>
          <p:cNvSpPr>
            <a:spLocks noGrp="1"/>
          </p:cNvSpPr>
          <p:nvPr>
            <p:ph idx="1"/>
          </p:nvPr>
        </p:nvSpPr>
        <p:spPr/>
        <p:txBody>
          <a:bodyPr>
            <a:normAutofit/>
          </a:bodyPr>
          <a:lstStyle/>
          <a:p>
            <a:pPr marL="0" indent="0" algn="ctr">
              <a:buNone/>
            </a:pPr>
            <a:endParaRPr lang="fr-CA" sz="6600"/>
          </a:p>
          <a:p>
            <a:pPr marL="0" indent="0" algn="ctr">
              <a:buNone/>
            </a:pPr>
            <a:r>
              <a:rPr lang="fr-CA" sz="6600"/>
              <a:t>Introduction à HTML</a:t>
            </a:r>
          </a:p>
        </p:txBody>
      </p:sp>
      <p:pic>
        <p:nvPicPr>
          <p:cNvPr id="7" name="Image 6">
            <a:extLst>
              <a:ext uri="{FF2B5EF4-FFF2-40B4-BE49-F238E27FC236}">
                <a16:creationId xmlns:a16="http://schemas.microsoft.com/office/drawing/2014/main" id="{7348500A-A760-42C5-862B-100E78C69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736" y="3020438"/>
            <a:ext cx="2600528" cy="2600528"/>
          </a:xfrm>
          <a:prstGeom prst="rect">
            <a:avLst/>
          </a:prstGeom>
        </p:spPr>
      </p:pic>
    </p:spTree>
    <p:extLst>
      <p:ext uri="{BB962C8B-B14F-4D97-AF65-F5344CB8AC3E}">
        <p14:creationId xmlns:p14="http://schemas.microsoft.com/office/powerpoint/2010/main" val="386763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dirty="0" err="1">
                <a:solidFill>
                  <a:srgbClr val="E351E7"/>
                </a:solidFill>
              </a:rPr>
              <a:t>strong</a:t>
            </a:r>
            <a:r>
              <a:rPr lang="fr-CA"/>
              <a:t> et </a:t>
            </a:r>
            <a:r>
              <a:rPr lang="fr-CA" dirty="0" err="1">
                <a:solidFill>
                  <a:srgbClr val="E351E7"/>
                </a:solidFill>
              </a:rPr>
              <a:t>em</a:t>
            </a:r>
            <a:endParaRPr lang="fr-CA">
              <a:solidFill>
                <a:srgbClr val="E351E7"/>
              </a:solidFill>
            </a:endParaRPr>
          </a:p>
          <a:p>
            <a:pPr lvl="1"/>
            <a:r>
              <a:rPr lang="fr-CA"/>
              <a:t>Encadrer du texte avec </a:t>
            </a:r>
            <a:r>
              <a:rPr lang="fr-CA" dirty="0" err="1">
                <a:solidFill>
                  <a:srgbClr val="E351E7"/>
                </a:solidFill>
              </a:rPr>
              <a:t>strong</a:t>
            </a:r>
            <a:r>
              <a:rPr lang="fr-CA"/>
              <a:t> le rend gras.</a:t>
            </a:r>
          </a:p>
          <a:p>
            <a:pPr lvl="1"/>
            <a:r>
              <a:rPr lang="fr-CA"/>
              <a:t>Encadrer du texte avec </a:t>
            </a:r>
            <a:r>
              <a:rPr lang="fr-CA" dirty="0" err="1">
                <a:solidFill>
                  <a:srgbClr val="E351E7"/>
                </a:solidFill>
              </a:rPr>
              <a:t>em</a:t>
            </a:r>
            <a:r>
              <a:rPr lang="fr-CA"/>
              <a:t> le met en italique.</a:t>
            </a:r>
          </a:p>
          <a:p>
            <a:pPr lvl="1"/>
            <a:endParaRPr lang="fr-CA"/>
          </a:p>
          <a:p>
            <a:pPr lvl="1"/>
            <a:endParaRPr lang="fr-CA"/>
          </a:p>
          <a:p>
            <a:pPr lvl="1"/>
            <a:endParaRPr lang="fr-CA"/>
          </a:p>
          <a:p>
            <a:pPr lvl="1"/>
            <a:endParaRPr lang="fr-CA"/>
          </a:p>
          <a:p>
            <a:pPr lvl="1"/>
            <a:endParaRPr lang="fr-CA"/>
          </a:p>
          <a:p>
            <a:pPr lvl="1"/>
            <a:endParaRPr lang="fr-CA"/>
          </a:p>
          <a:p>
            <a:pPr lvl="1"/>
            <a:r>
              <a:rPr lang="fr-CA"/>
              <a:t>On remarque que ces éléments sont glissés à l’intérieur d’un paragraphe (d’un élément </a:t>
            </a:r>
            <a:r>
              <a:rPr lang="fr-CA">
                <a:solidFill>
                  <a:srgbClr val="E351E7"/>
                </a:solidFill>
              </a:rPr>
              <a:t>p</a:t>
            </a:r>
            <a:r>
              <a:rPr lang="fr-CA"/>
              <a:t>), </a:t>
            </a:r>
            <a:r>
              <a:rPr lang="fr-CA" dirty="0"/>
              <a:t>directement dans le</a:t>
            </a:r>
            <a:r>
              <a:rPr lang="fr-CA"/>
              <a:t> texte.</a:t>
            </a:r>
          </a:p>
          <a:p>
            <a:pPr lvl="1"/>
            <a:r>
              <a:rPr lang="fr-CA"/>
              <a:t>On peut les insérer dans plusieurs autres éléments qui contiennent du texte !</a:t>
            </a:r>
          </a:p>
        </p:txBody>
      </p:sp>
      <p:pic>
        <p:nvPicPr>
          <p:cNvPr id="7" name="Image 6">
            <a:extLst>
              <a:ext uri="{FF2B5EF4-FFF2-40B4-BE49-F238E27FC236}">
                <a16:creationId xmlns:a16="http://schemas.microsoft.com/office/drawing/2014/main" id="{7F4A17D4-BCA6-49A8-B1EC-7209F259D863}"/>
              </a:ext>
            </a:extLst>
          </p:cNvPr>
          <p:cNvPicPr>
            <a:picLocks noChangeAspect="1"/>
          </p:cNvPicPr>
          <p:nvPr/>
        </p:nvPicPr>
        <p:blipFill>
          <a:blip r:embed="rId2"/>
          <a:stretch>
            <a:fillRect/>
          </a:stretch>
        </p:blipFill>
        <p:spPr>
          <a:xfrm>
            <a:off x="7173884" y="2632153"/>
            <a:ext cx="3708123" cy="1708645"/>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F86B70F4-FCCD-435D-A92D-65EC924964BE}"/>
              </a:ext>
            </a:extLst>
          </p:cNvPr>
          <p:cNvCxnSpPr>
            <a:cxnSpLocks/>
          </p:cNvCxnSpPr>
          <p:nvPr/>
        </p:nvCxnSpPr>
        <p:spPr>
          <a:xfrm>
            <a:off x="6154364" y="3526277"/>
            <a:ext cx="88846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85DE486A-162B-4AC4-9FD7-533E5CA28C8A}"/>
              </a:ext>
            </a:extLst>
          </p:cNvPr>
          <p:cNvPicPr>
            <a:picLocks noChangeAspect="1"/>
          </p:cNvPicPr>
          <p:nvPr/>
        </p:nvPicPr>
        <p:blipFill>
          <a:blip r:embed="rId3"/>
          <a:stretch>
            <a:fillRect/>
          </a:stretch>
        </p:blipFill>
        <p:spPr>
          <a:xfrm>
            <a:off x="1237603" y="2874610"/>
            <a:ext cx="4731671" cy="1282021"/>
          </a:xfrm>
          <a:prstGeom prst="rect">
            <a:avLst/>
          </a:prstGeom>
          <a:ln w="38100">
            <a:solidFill>
              <a:srgbClr val="8197B6"/>
            </a:solidFill>
          </a:ln>
        </p:spPr>
      </p:pic>
    </p:spTree>
    <p:extLst>
      <p:ext uri="{BB962C8B-B14F-4D97-AF65-F5344CB8AC3E}">
        <p14:creationId xmlns:p14="http://schemas.microsoft.com/office/powerpoint/2010/main" val="231050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ul</a:t>
            </a:r>
            <a:r>
              <a:rPr lang="fr-CA"/>
              <a:t>, </a:t>
            </a:r>
            <a:r>
              <a:rPr lang="fr-CA">
                <a:solidFill>
                  <a:srgbClr val="E351E7"/>
                </a:solidFill>
              </a:rPr>
              <a:t>ol</a:t>
            </a:r>
            <a:r>
              <a:rPr lang="fr-CA"/>
              <a:t> et </a:t>
            </a:r>
            <a:r>
              <a:rPr lang="fr-CA">
                <a:solidFill>
                  <a:srgbClr val="E351E7"/>
                </a:solidFill>
              </a:rPr>
              <a:t>li</a:t>
            </a:r>
          </a:p>
          <a:p>
            <a:pPr lvl="1"/>
            <a:r>
              <a:rPr lang="fr-CA"/>
              <a:t>Permettent d’insérer des listes à puces … ou numérotées.</a:t>
            </a:r>
          </a:p>
        </p:txBody>
      </p:sp>
      <p:pic>
        <p:nvPicPr>
          <p:cNvPr id="5" name="Image 4">
            <a:extLst>
              <a:ext uri="{FF2B5EF4-FFF2-40B4-BE49-F238E27FC236}">
                <a16:creationId xmlns:a16="http://schemas.microsoft.com/office/drawing/2014/main" id="{E5497A03-52B5-4E67-88FF-AE608B2B2DAA}"/>
              </a:ext>
            </a:extLst>
          </p:cNvPr>
          <p:cNvPicPr>
            <a:picLocks noChangeAspect="1"/>
          </p:cNvPicPr>
          <p:nvPr/>
        </p:nvPicPr>
        <p:blipFill>
          <a:blip r:embed="rId2"/>
          <a:stretch>
            <a:fillRect/>
          </a:stretch>
        </p:blipFill>
        <p:spPr>
          <a:xfrm>
            <a:off x="974851" y="2271996"/>
            <a:ext cx="4237087" cy="3299746"/>
          </a:xfrm>
          <a:prstGeom prst="rect">
            <a:avLst/>
          </a:prstGeom>
          <a:ln w="38100">
            <a:solidFill>
              <a:srgbClr val="8197B6"/>
            </a:solidFill>
          </a:ln>
        </p:spPr>
      </p:pic>
      <p:pic>
        <p:nvPicPr>
          <p:cNvPr id="7" name="Image 6">
            <a:extLst>
              <a:ext uri="{FF2B5EF4-FFF2-40B4-BE49-F238E27FC236}">
                <a16:creationId xmlns:a16="http://schemas.microsoft.com/office/drawing/2014/main" id="{26EDD06C-2CAF-4B76-8414-9B13C720E571}"/>
              </a:ext>
            </a:extLst>
          </p:cNvPr>
          <p:cNvPicPr>
            <a:picLocks noChangeAspect="1"/>
          </p:cNvPicPr>
          <p:nvPr/>
        </p:nvPicPr>
        <p:blipFill>
          <a:blip r:embed="rId3"/>
          <a:stretch>
            <a:fillRect/>
          </a:stretch>
        </p:blipFill>
        <p:spPr>
          <a:xfrm>
            <a:off x="7444902" y="2617955"/>
            <a:ext cx="3107279" cy="2525916"/>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EF057D0E-316C-49C2-808B-97AF4545FDBD}"/>
              </a:ext>
            </a:extLst>
          </p:cNvPr>
          <p:cNvCxnSpPr>
            <a:cxnSpLocks/>
          </p:cNvCxnSpPr>
          <p:nvPr/>
        </p:nvCxnSpPr>
        <p:spPr>
          <a:xfrm>
            <a:off x="5499369" y="3811622"/>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7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199" y="1029457"/>
            <a:ext cx="11146277" cy="5147506"/>
          </a:xfrm>
        </p:spPr>
        <p:txBody>
          <a:bodyPr/>
          <a:lstStyle/>
          <a:p>
            <a:r>
              <a:rPr lang="fr-CA"/>
              <a:t>Les éléments </a:t>
            </a:r>
            <a:r>
              <a:rPr lang="fr-CA" dirty="0" err="1">
                <a:solidFill>
                  <a:srgbClr val="E351E7"/>
                </a:solidFill>
              </a:rPr>
              <a:t>ul</a:t>
            </a:r>
            <a:r>
              <a:rPr lang="fr-CA"/>
              <a:t>, </a:t>
            </a:r>
            <a:r>
              <a:rPr lang="fr-CA" dirty="0" err="1">
                <a:solidFill>
                  <a:srgbClr val="E351E7"/>
                </a:solidFill>
              </a:rPr>
              <a:t>ol</a:t>
            </a:r>
            <a:r>
              <a:rPr lang="fr-CA"/>
              <a:t> et </a:t>
            </a:r>
            <a:r>
              <a:rPr lang="fr-CA">
                <a:solidFill>
                  <a:srgbClr val="E351E7"/>
                </a:solidFill>
              </a:rPr>
              <a:t>li</a:t>
            </a:r>
          </a:p>
          <a:p>
            <a:pPr lvl="1"/>
            <a:r>
              <a:rPr lang="fr-CA"/>
              <a:t>Dans les 2 cas, </a:t>
            </a:r>
            <a:r>
              <a:rPr lang="fr-CA">
                <a:solidFill>
                  <a:srgbClr val="E351E7"/>
                </a:solidFill>
              </a:rPr>
              <a:t>li</a:t>
            </a:r>
            <a:r>
              <a:rPr lang="fr-CA"/>
              <a:t> représente chaque élément d’une liste.</a:t>
            </a:r>
          </a:p>
          <a:p>
            <a:pPr lvl="1"/>
            <a:r>
              <a:rPr lang="fr-CA"/>
              <a:t>Alors que</a:t>
            </a:r>
            <a:r>
              <a:rPr lang="fr-CA">
                <a:solidFill>
                  <a:srgbClr val="E351E7"/>
                </a:solidFill>
              </a:rPr>
              <a:t> </a:t>
            </a:r>
            <a:r>
              <a:rPr lang="fr-CA" dirty="0" err="1">
                <a:solidFill>
                  <a:srgbClr val="E351E7"/>
                </a:solidFill>
              </a:rPr>
              <a:t>ul</a:t>
            </a:r>
            <a:r>
              <a:rPr lang="fr-CA"/>
              <a:t> et </a:t>
            </a:r>
            <a:r>
              <a:rPr lang="fr-CA" dirty="0" err="1">
                <a:solidFill>
                  <a:srgbClr val="E351E7"/>
                </a:solidFill>
              </a:rPr>
              <a:t>ol</a:t>
            </a:r>
            <a:r>
              <a:rPr lang="fr-CA"/>
              <a:t> encadrent la liste et déterminent si c’est une liste numérotée</a:t>
            </a:r>
            <a:r>
              <a:rPr lang="fr-CA" dirty="0"/>
              <a:t>(</a:t>
            </a:r>
            <a:r>
              <a:rPr lang="fr-CA" b="1" dirty="0" err="1"/>
              <a:t>ol</a:t>
            </a:r>
            <a:r>
              <a:rPr lang="fr-CA" dirty="0"/>
              <a:t>)</a:t>
            </a:r>
            <a:r>
              <a:rPr lang="fr-CA"/>
              <a:t> ou non</a:t>
            </a:r>
            <a:r>
              <a:rPr lang="fr-CA" dirty="0"/>
              <a:t> (</a:t>
            </a:r>
            <a:r>
              <a:rPr lang="fr-CA" b="1" dirty="0" err="1"/>
              <a:t>ul</a:t>
            </a:r>
            <a:r>
              <a:rPr lang="fr-CA" dirty="0"/>
              <a:t>).</a:t>
            </a:r>
            <a:endParaRPr lang="fr-CA"/>
          </a:p>
        </p:txBody>
      </p:sp>
      <p:pic>
        <p:nvPicPr>
          <p:cNvPr id="5" name="Image 4">
            <a:extLst>
              <a:ext uri="{FF2B5EF4-FFF2-40B4-BE49-F238E27FC236}">
                <a16:creationId xmlns:a16="http://schemas.microsoft.com/office/drawing/2014/main" id="{5035AB78-3619-4F54-994E-29DDC43B0D33}"/>
              </a:ext>
            </a:extLst>
          </p:cNvPr>
          <p:cNvPicPr>
            <a:picLocks noChangeAspect="1"/>
          </p:cNvPicPr>
          <p:nvPr/>
        </p:nvPicPr>
        <p:blipFill>
          <a:blip r:embed="rId2"/>
          <a:stretch>
            <a:fillRect/>
          </a:stretch>
        </p:blipFill>
        <p:spPr>
          <a:xfrm>
            <a:off x="974851" y="2803775"/>
            <a:ext cx="4237087" cy="3299746"/>
          </a:xfrm>
          <a:prstGeom prst="rect">
            <a:avLst/>
          </a:prstGeom>
          <a:ln w="38100">
            <a:solidFill>
              <a:srgbClr val="8197B6"/>
            </a:solidFill>
          </a:ln>
        </p:spPr>
      </p:pic>
      <p:pic>
        <p:nvPicPr>
          <p:cNvPr id="6" name="Image 5">
            <a:extLst>
              <a:ext uri="{FF2B5EF4-FFF2-40B4-BE49-F238E27FC236}">
                <a16:creationId xmlns:a16="http://schemas.microsoft.com/office/drawing/2014/main" id="{122D195C-7483-43D7-A8A5-F6AF2B9490CE}"/>
              </a:ext>
            </a:extLst>
          </p:cNvPr>
          <p:cNvPicPr>
            <a:picLocks noChangeAspect="1"/>
          </p:cNvPicPr>
          <p:nvPr/>
        </p:nvPicPr>
        <p:blipFill>
          <a:blip r:embed="rId3"/>
          <a:stretch>
            <a:fillRect/>
          </a:stretch>
        </p:blipFill>
        <p:spPr>
          <a:xfrm>
            <a:off x="7444902" y="3149734"/>
            <a:ext cx="3107279" cy="2525916"/>
          </a:xfrm>
          <a:prstGeom prst="rect">
            <a:avLst/>
          </a:prstGeom>
          <a:ln w="38100">
            <a:solidFill>
              <a:srgbClr val="8197B6"/>
            </a:solidFill>
          </a:ln>
        </p:spPr>
      </p:pic>
      <p:cxnSp>
        <p:nvCxnSpPr>
          <p:cNvPr id="7" name="Connecteur droit avec flèche 6">
            <a:extLst>
              <a:ext uri="{FF2B5EF4-FFF2-40B4-BE49-F238E27FC236}">
                <a16:creationId xmlns:a16="http://schemas.microsoft.com/office/drawing/2014/main" id="{7D254D42-D2AE-40DF-8961-0F94D23EF3CD}"/>
              </a:ext>
            </a:extLst>
          </p:cNvPr>
          <p:cNvCxnSpPr>
            <a:cxnSpLocks/>
          </p:cNvCxnSpPr>
          <p:nvPr/>
        </p:nvCxnSpPr>
        <p:spPr>
          <a:xfrm>
            <a:off x="5499369" y="4343401"/>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59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ul</a:t>
            </a:r>
            <a:r>
              <a:rPr lang="fr-CA"/>
              <a:t>, </a:t>
            </a:r>
            <a:r>
              <a:rPr lang="fr-CA">
                <a:solidFill>
                  <a:srgbClr val="E351E7"/>
                </a:solidFill>
              </a:rPr>
              <a:t>ol</a:t>
            </a:r>
            <a:r>
              <a:rPr lang="fr-CA"/>
              <a:t> et </a:t>
            </a:r>
            <a:r>
              <a:rPr lang="fr-CA">
                <a:solidFill>
                  <a:srgbClr val="E351E7"/>
                </a:solidFill>
              </a:rPr>
              <a:t>li</a:t>
            </a:r>
          </a:p>
          <a:p>
            <a:pPr lvl="1"/>
            <a:r>
              <a:rPr lang="fr-CA"/>
              <a:t>Les listes peuvent avoir plusieurs niveaux !</a:t>
            </a:r>
          </a:p>
          <a:p>
            <a:pPr lvl="1"/>
            <a:r>
              <a:rPr lang="fr-CA"/>
              <a:t>Il suffit d’insérer une autre liste dans un élément </a:t>
            </a:r>
            <a:r>
              <a:rPr lang="fr-CA">
                <a:solidFill>
                  <a:srgbClr val="E351E7"/>
                </a:solidFill>
              </a:rPr>
              <a:t>li</a:t>
            </a:r>
            <a:r>
              <a:rPr lang="fr-CA"/>
              <a:t>.</a:t>
            </a:r>
          </a:p>
          <a:p>
            <a:pPr lvl="1"/>
            <a:r>
              <a:rPr lang="fr-CA"/>
              <a:t>Ici, on remarque qu’après « pomme », on n’a pas </a:t>
            </a:r>
            <a:r>
              <a:rPr lang="fr-CA">
                <a:solidFill>
                  <a:srgbClr val="E351E7"/>
                </a:solidFill>
              </a:rPr>
              <a:t>&lt;/li&gt;</a:t>
            </a:r>
            <a:r>
              <a:rPr lang="fr-CA"/>
              <a:t> directement puisqu’il est situé tout de suite après la sous-liste.</a:t>
            </a:r>
          </a:p>
        </p:txBody>
      </p:sp>
      <p:pic>
        <p:nvPicPr>
          <p:cNvPr id="7" name="Image 6">
            <a:extLst>
              <a:ext uri="{FF2B5EF4-FFF2-40B4-BE49-F238E27FC236}">
                <a16:creationId xmlns:a16="http://schemas.microsoft.com/office/drawing/2014/main" id="{28B08C61-93D4-483C-8C4A-E9DDC8484DB5}"/>
              </a:ext>
            </a:extLst>
          </p:cNvPr>
          <p:cNvPicPr>
            <a:picLocks noChangeAspect="1"/>
          </p:cNvPicPr>
          <p:nvPr/>
        </p:nvPicPr>
        <p:blipFill>
          <a:blip r:embed="rId2"/>
          <a:stretch>
            <a:fillRect/>
          </a:stretch>
        </p:blipFill>
        <p:spPr>
          <a:xfrm>
            <a:off x="7686537" y="3432697"/>
            <a:ext cx="3364083" cy="2334262"/>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AD413101-1C9E-4E15-91A0-04E9DBDF01FD}"/>
              </a:ext>
            </a:extLst>
          </p:cNvPr>
          <p:cNvCxnSpPr>
            <a:cxnSpLocks/>
          </p:cNvCxnSpPr>
          <p:nvPr/>
        </p:nvCxnSpPr>
        <p:spPr>
          <a:xfrm>
            <a:off x="5804169" y="4524983"/>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170AED9-A29D-4B11-A546-35781AFD22D7}"/>
              </a:ext>
            </a:extLst>
          </p:cNvPr>
          <p:cNvPicPr>
            <a:picLocks noChangeAspect="1"/>
          </p:cNvPicPr>
          <p:nvPr/>
        </p:nvPicPr>
        <p:blipFill>
          <a:blip r:embed="rId3"/>
          <a:stretch>
            <a:fillRect/>
          </a:stretch>
        </p:blipFill>
        <p:spPr>
          <a:xfrm>
            <a:off x="1104506" y="3231361"/>
            <a:ext cx="4278948" cy="2736933"/>
          </a:xfrm>
          <a:prstGeom prst="rect">
            <a:avLst/>
          </a:prstGeom>
        </p:spPr>
      </p:pic>
    </p:spTree>
    <p:extLst>
      <p:ext uri="{BB962C8B-B14F-4D97-AF65-F5344CB8AC3E}">
        <p14:creationId xmlns:p14="http://schemas.microsoft.com/office/powerpoint/2010/main" val="3450238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hr</a:t>
            </a:r>
          </a:p>
          <a:p>
            <a:pPr lvl="1"/>
            <a:r>
              <a:rPr lang="fr-CA"/>
              <a:t>Insère une ligne horizontale dans la page Web.</a:t>
            </a:r>
          </a:p>
          <a:p>
            <a:pPr lvl="1"/>
            <a:endParaRPr lang="fr-CA"/>
          </a:p>
          <a:p>
            <a:pPr lvl="1"/>
            <a:endParaRPr lang="fr-CA"/>
          </a:p>
          <a:p>
            <a:pPr lvl="1"/>
            <a:endParaRPr lang="fr-CA"/>
          </a:p>
          <a:p>
            <a:pPr lvl="1"/>
            <a:endParaRPr lang="fr-CA"/>
          </a:p>
          <a:p>
            <a:pPr lvl="1"/>
            <a:r>
              <a:rPr lang="fr-CA"/>
              <a:t>Cette ligne prendra toute la largeur</a:t>
            </a:r>
          </a:p>
          <a:p>
            <a:pPr marL="457200" lvl="1" indent="0">
              <a:buNone/>
            </a:pPr>
            <a:r>
              <a:rPr lang="fr-CA"/>
              <a:t>disponible.</a:t>
            </a:r>
          </a:p>
        </p:txBody>
      </p:sp>
      <p:pic>
        <p:nvPicPr>
          <p:cNvPr id="5" name="Image 4">
            <a:extLst>
              <a:ext uri="{FF2B5EF4-FFF2-40B4-BE49-F238E27FC236}">
                <a16:creationId xmlns:a16="http://schemas.microsoft.com/office/drawing/2014/main" id="{21B1CC22-FD8C-479B-A791-792636EC39F7}"/>
              </a:ext>
            </a:extLst>
          </p:cNvPr>
          <p:cNvPicPr>
            <a:picLocks noChangeAspect="1"/>
          </p:cNvPicPr>
          <p:nvPr/>
        </p:nvPicPr>
        <p:blipFill>
          <a:blip r:embed="rId2"/>
          <a:stretch>
            <a:fillRect/>
          </a:stretch>
        </p:blipFill>
        <p:spPr>
          <a:xfrm>
            <a:off x="490644" y="2221406"/>
            <a:ext cx="4610500" cy="937341"/>
          </a:xfrm>
          <a:prstGeom prst="rect">
            <a:avLst/>
          </a:prstGeom>
          <a:ln w="38100">
            <a:solidFill>
              <a:srgbClr val="8197B6"/>
            </a:solidFill>
          </a:ln>
        </p:spPr>
      </p:pic>
      <p:pic>
        <p:nvPicPr>
          <p:cNvPr id="7" name="Image 6">
            <a:extLst>
              <a:ext uri="{FF2B5EF4-FFF2-40B4-BE49-F238E27FC236}">
                <a16:creationId xmlns:a16="http://schemas.microsoft.com/office/drawing/2014/main" id="{E961887F-166C-45D9-A743-26D3390FEC38}"/>
              </a:ext>
            </a:extLst>
          </p:cNvPr>
          <p:cNvPicPr>
            <a:picLocks noChangeAspect="1"/>
          </p:cNvPicPr>
          <p:nvPr/>
        </p:nvPicPr>
        <p:blipFill>
          <a:blip r:embed="rId3"/>
          <a:stretch>
            <a:fillRect/>
          </a:stretch>
        </p:blipFill>
        <p:spPr>
          <a:xfrm>
            <a:off x="6367419" y="2227512"/>
            <a:ext cx="5333937" cy="1862470"/>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A114BE96-C8D0-4E08-8E37-056E3DD41AE0}"/>
              </a:ext>
            </a:extLst>
          </p:cNvPr>
          <p:cNvCxnSpPr>
            <a:cxnSpLocks/>
          </p:cNvCxnSpPr>
          <p:nvPr/>
        </p:nvCxnSpPr>
        <p:spPr>
          <a:xfrm>
            <a:off x="5272391" y="2722123"/>
            <a:ext cx="940342"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2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Permet d’insérer une image dans notre page Web.</a:t>
            </a:r>
          </a:p>
          <a:p>
            <a:pPr lvl="1"/>
            <a:endParaRPr lang="fr-CA"/>
          </a:p>
        </p:txBody>
      </p:sp>
      <p:pic>
        <p:nvPicPr>
          <p:cNvPr id="5" name="Image 4">
            <a:extLst>
              <a:ext uri="{FF2B5EF4-FFF2-40B4-BE49-F238E27FC236}">
                <a16:creationId xmlns:a16="http://schemas.microsoft.com/office/drawing/2014/main" id="{23078FFF-6D86-40C5-8CBE-FF699DEF09F9}"/>
              </a:ext>
            </a:extLst>
          </p:cNvPr>
          <p:cNvPicPr>
            <a:picLocks noChangeAspect="1"/>
          </p:cNvPicPr>
          <p:nvPr/>
        </p:nvPicPr>
        <p:blipFill>
          <a:blip r:embed="rId2"/>
          <a:stretch>
            <a:fillRect/>
          </a:stretch>
        </p:blipFill>
        <p:spPr>
          <a:xfrm>
            <a:off x="2164354" y="2000635"/>
            <a:ext cx="7863291" cy="594204"/>
          </a:xfrm>
          <a:prstGeom prst="rect">
            <a:avLst/>
          </a:prstGeom>
        </p:spPr>
      </p:pic>
      <p:sp>
        <p:nvSpPr>
          <p:cNvPr id="6" name="Espace réservé du contenu 2">
            <a:extLst>
              <a:ext uri="{FF2B5EF4-FFF2-40B4-BE49-F238E27FC236}">
                <a16:creationId xmlns:a16="http://schemas.microsoft.com/office/drawing/2014/main" id="{28122AA0-BEB1-4CD7-A4FB-414018869F4E}"/>
              </a:ext>
            </a:extLst>
          </p:cNvPr>
          <p:cNvSpPr txBox="1">
            <a:spLocks/>
          </p:cNvSpPr>
          <p:nvPr/>
        </p:nvSpPr>
        <p:spPr>
          <a:xfrm>
            <a:off x="972766" y="3181419"/>
            <a:ext cx="4267200" cy="2419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400" b="1"/>
              <a:t>Attribut source </a:t>
            </a:r>
            <a:r>
              <a:rPr lang="fr-CA" sz="2400"/>
              <a:t>: Où trouver l’image ?</a:t>
            </a:r>
          </a:p>
          <a:p>
            <a:pPr>
              <a:buFont typeface="Symbol" panose="05050102010706020507" pitchFamily="18" charset="2"/>
              <a:buChar char="¨"/>
            </a:pPr>
            <a:r>
              <a:rPr lang="fr-CA" sz="2400"/>
              <a:t> Ça peut être sur un autre site Web ou dans un dossier voisin du dossier qui contient votre page Web.</a:t>
            </a:r>
          </a:p>
        </p:txBody>
      </p:sp>
      <p:sp>
        <p:nvSpPr>
          <p:cNvPr id="7" name="Espace réservé du contenu 2">
            <a:extLst>
              <a:ext uri="{FF2B5EF4-FFF2-40B4-BE49-F238E27FC236}">
                <a16:creationId xmlns:a16="http://schemas.microsoft.com/office/drawing/2014/main" id="{BD3E9DAB-DDAC-4A88-996B-D7CF6BB912D3}"/>
              </a:ext>
            </a:extLst>
          </p:cNvPr>
          <p:cNvSpPr txBox="1">
            <a:spLocks/>
          </p:cNvSpPr>
          <p:nvPr/>
        </p:nvSpPr>
        <p:spPr>
          <a:xfrm>
            <a:off x="5773314" y="3176318"/>
            <a:ext cx="5309733" cy="2419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400" b="1"/>
              <a:t>Attribut texte alternatif </a:t>
            </a:r>
            <a:r>
              <a:rPr lang="fr-CA" sz="2400"/>
              <a:t>: Si l’image ne peut pas être affichée, </a:t>
            </a:r>
            <a:r>
              <a:rPr lang="fr-CA" sz="2400" dirty="0"/>
              <a:t>la valeur de alt est le </a:t>
            </a:r>
            <a:r>
              <a:rPr lang="fr-CA" sz="2400"/>
              <a:t>texte qui la remplacera. (Obligatoire !)</a:t>
            </a:r>
          </a:p>
          <a:p>
            <a:r>
              <a:rPr lang="fr-CA" sz="2400"/>
              <a:t>Ça peut également servir à des fins d’accessibilité.</a:t>
            </a:r>
          </a:p>
        </p:txBody>
      </p:sp>
      <p:cxnSp>
        <p:nvCxnSpPr>
          <p:cNvPr id="8" name="Connecteur droit avec flèche 7">
            <a:extLst>
              <a:ext uri="{FF2B5EF4-FFF2-40B4-BE49-F238E27FC236}">
                <a16:creationId xmlns:a16="http://schemas.microsoft.com/office/drawing/2014/main" id="{EB3D3EA5-4256-44DE-9AF7-A4C60CBDA406}"/>
              </a:ext>
            </a:extLst>
          </p:cNvPr>
          <p:cNvCxnSpPr>
            <a:cxnSpLocks/>
          </p:cNvCxnSpPr>
          <p:nvPr/>
        </p:nvCxnSpPr>
        <p:spPr>
          <a:xfrm flipV="1">
            <a:off x="2705729" y="2548648"/>
            <a:ext cx="1049148" cy="62767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038DB44-B0B4-4A47-86FD-B327A557B5C2}"/>
              </a:ext>
            </a:extLst>
          </p:cNvPr>
          <p:cNvCxnSpPr>
            <a:cxnSpLocks/>
          </p:cNvCxnSpPr>
          <p:nvPr/>
        </p:nvCxnSpPr>
        <p:spPr>
          <a:xfrm flipH="1" flipV="1">
            <a:off x="6186793" y="2481015"/>
            <a:ext cx="499352" cy="695303"/>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endParaRPr lang="fr-CA"/>
          </a:p>
        </p:txBody>
      </p:sp>
      <p:pic>
        <p:nvPicPr>
          <p:cNvPr id="5" name="Image 4">
            <a:extLst>
              <a:ext uri="{FF2B5EF4-FFF2-40B4-BE49-F238E27FC236}">
                <a16:creationId xmlns:a16="http://schemas.microsoft.com/office/drawing/2014/main" id="{28FC3C07-2207-4C86-8D76-613DA61A1F5D}"/>
              </a:ext>
            </a:extLst>
          </p:cNvPr>
          <p:cNvPicPr>
            <a:picLocks noChangeAspect="1"/>
          </p:cNvPicPr>
          <p:nvPr/>
        </p:nvPicPr>
        <p:blipFill>
          <a:blip r:embed="rId2"/>
          <a:stretch>
            <a:fillRect/>
          </a:stretch>
        </p:blipFill>
        <p:spPr>
          <a:xfrm>
            <a:off x="4671401" y="3230809"/>
            <a:ext cx="2849197" cy="2119403"/>
          </a:xfrm>
          <a:prstGeom prst="rect">
            <a:avLst/>
          </a:prstGeom>
          <a:ln w="38100">
            <a:solidFill>
              <a:srgbClr val="8197B6"/>
            </a:solidFill>
          </a:ln>
        </p:spPr>
      </p:pic>
      <p:pic>
        <p:nvPicPr>
          <p:cNvPr id="7" name="Image 6">
            <a:extLst>
              <a:ext uri="{FF2B5EF4-FFF2-40B4-BE49-F238E27FC236}">
                <a16:creationId xmlns:a16="http://schemas.microsoft.com/office/drawing/2014/main" id="{983862B2-9C23-4E7A-88D6-F1350011D7CE}"/>
              </a:ext>
            </a:extLst>
          </p:cNvPr>
          <p:cNvPicPr>
            <a:picLocks noChangeAspect="1"/>
          </p:cNvPicPr>
          <p:nvPr/>
        </p:nvPicPr>
        <p:blipFill>
          <a:blip r:embed="rId3"/>
          <a:stretch>
            <a:fillRect/>
          </a:stretch>
        </p:blipFill>
        <p:spPr>
          <a:xfrm>
            <a:off x="3098330" y="1786796"/>
            <a:ext cx="5852667" cy="502964"/>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F72EFB50-252F-4001-B99E-7875FF39852C}"/>
              </a:ext>
            </a:extLst>
          </p:cNvPr>
          <p:cNvCxnSpPr>
            <a:cxnSpLocks/>
          </p:cNvCxnSpPr>
          <p:nvPr/>
        </p:nvCxnSpPr>
        <p:spPr>
          <a:xfrm>
            <a:off x="6024663" y="2495382"/>
            <a:ext cx="0" cy="551717"/>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2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Cas le plus simple </a:t>
            </a:r>
            <a:r>
              <a:rPr lang="fr-CA"/>
              <a:t>: Tel que ci-dessus, notre page Web est dans le même dossier que l’image.</a:t>
            </a:r>
          </a:p>
          <a:p>
            <a:pPr lvl="2"/>
            <a:r>
              <a:rPr lang="fr-CA"/>
              <a:t>Très simple … la valeur de l’attribut </a:t>
            </a:r>
            <a:r>
              <a:rPr lang="fr-CA">
                <a:solidFill>
                  <a:srgbClr val="E351E7"/>
                </a:solidFill>
              </a:rPr>
              <a:t>src</a:t>
            </a:r>
            <a:r>
              <a:rPr lang="fr-CA"/>
              <a:t> sera simplement le nom du fichier image ! Dans ce cas-ci, on aura </a:t>
            </a:r>
            <a:r>
              <a:rPr lang="fr-CA">
                <a:solidFill>
                  <a:srgbClr val="E351E7"/>
                </a:solidFill>
                <a:latin typeface="Courier New" panose="02070309020205020404" pitchFamily="49" charset="0"/>
                <a:cs typeface="Courier New" panose="02070309020205020404" pitchFamily="49" charset="0"/>
              </a:rPr>
              <a:t>src="ehh.png"</a:t>
            </a:r>
          </a:p>
          <a:p>
            <a:pPr lvl="1"/>
            <a:r>
              <a:rPr lang="fr-CA">
                <a:cs typeface="Courier New" panose="02070309020205020404" pitchFamily="49" charset="0"/>
              </a:rPr>
              <a:t>Cela correspond à un « </a:t>
            </a:r>
            <a:r>
              <a:rPr lang="fr-CA" b="1">
                <a:cs typeface="Courier New" panose="02070309020205020404" pitchFamily="49" charset="0"/>
              </a:rPr>
              <a:t>lien relatif </a:t>
            </a:r>
            <a:r>
              <a:rPr lang="fr-CA">
                <a:cs typeface="Courier New" panose="02070309020205020404" pitchFamily="49" charset="0"/>
              </a:rPr>
              <a:t>».</a:t>
            </a:r>
          </a:p>
          <a:p>
            <a:endParaRPr lang="fr-CA"/>
          </a:p>
        </p:txBody>
      </p:sp>
      <p:pic>
        <p:nvPicPr>
          <p:cNvPr id="6" name="Image 5">
            <a:extLst>
              <a:ext uri="{FF2B5EF4-FFF2-40B4-BE49-F238E27FC236}">
                <a16:creationId xmlns:a16="http://schemas.microsoft.com/office/drawing/2014/main" id="{894453AC-3264-44E3-8DD2-67EBED85CBC4}"/>
              </a:ext>
            </a:extLst>
          </p:cNvPr>
          <p:cNvPicPr>
            <a:picLocks noChangeAspect="1"/>
          </p:cNvPicPr>
          <p:nvPr/>
        </p:nvPicPr>
        <p:blipFill>
          <a:blip r:embed="rId2"/>
          <a:stretch>
            <a:fillRect/>
          </a:stretch>
        </p:blipFill>
        <p:spPr>
          <a:xfrm>
            <a:off x="1775809" y="2012313"/>
            <a:ext cx="8640381" cy="1590897"/>
          </a:xfrm>
          <a:prstGeom prst="rect">
            <a:avLst/>
          </a:prstGeom>
          <a:ln w="38100">
            <a:solidFill>
              <a:srgbClr val="8197B6"/>
            </a:solidFill>
          </a:ln>
        </p:spPr>
      </p:pic>
    </p:spTree>
    <p:extLst>
      <p:ext uri="{BB962C8B-B14F-4D97-AF65-F5344CB8AC3E}">
        <p14:creationId xmlns:p14="http://schemas.microsoft.com/office/powerpoint/2010/main" val="2894799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Cas suivant </a:t>
            </a:r>
            <a:r>
              <a:rPr lang="fr-CA"/>
              <a:t>: L’image est située dans un sous-dossier du dossier qui contient la page Web.</a:t>
            </a:r>
          </a:p>
          <a:p>
            <a:pPr lvl="2"/>
            <a:r>
              <a:rPr lang="fr-CA"/>
              <a:t>On devra préciser le chemin vers ce sous-dossier suivi d’une barre oblique dans la valeur de l’attribut. Disons que notre image « </a:t>
            </a:r>
            <a:r>
              <a:rPr lang="fr-CA" b="1"/>
              <a:t>ehh.png </a:t>
            </a:r>
            <a:r>
              <a:rPr lang="fr-CA"/>
              <a:t>» est située dans le dossier </a:t>
            </a:r>
            <a:r>
              <a:rPr lang="fr-CA" b="1"/>
              <a:t>images</a:t>
            </a:r>
            <a:r>
              <a:rPr lang="fr-CA"/>
              <a:t>, on devra mettre :</a:t>
            </a:r>
          </a:p>
        </p:txBody>
      </p:sp>
      <p:pic>
        <p:nvPicPr>
          <p:cNvPr id="5" name="Image 4">
            <a:extLst>
              <a:ext uri="{FF2B5EF4-FFF2-40B4-BE49-F238E27FC236}">
                <a16:creationId xmlns:a16="http://schemas.microsoft.com/office/drawing/2014/main" id="{9930D122-E0B3-4556-ABD2-DB76C51B6B1D}"/>
              </a:ext>
            </a:extLst>
          </p:cNvPr>
          <p:cNvPicPr>
            <a:picLocks noChangeAspect="1"/>
          </p:cNvPicPr>
          <p:nvPr/>
        </p:nvPicPr>
        <p:blipFill>
          <a:blip r:embed="rId2"/>
          <a:stretch>
            <a:fillRect/>
          </a:stretch>
        </p:blipFill>
        <p:spPr>
          <a:xfrm>
            <a:off x="1794862" y="2069471"/>
            <a:ext cx="8602275" cy="1533739"/>
          </a:xfrm>
          <a:prstGeom prst="rect">
            <a:avLst/>
          </a:prstGeom>
          <a:ln w="38100">
            <a:solidFill>
              <a:srgbClr val="8197B6"/>
            </a:solidFill>
          </a:ln>
        </p:spPr>
      </p:pic>
      <p:pic>
        <p:nvPicPr>
          <p:cNvPr id="8" name="Image 7">
            <a:extLst>
              <a:ext uri="{FF2B5EF4-FFF2-40B4-BE49-F238E27FC236}">
                <a16:creationId xmlns:a16="http://schemas.microsoft.com/office/drawing/2014/main" id="{D8048FFE-3272-49AD-B428-16A9B355F0B7}"/>
              </a:ext>
            </a:extLst>
          </p:cNvPr>
          <p:cNvPicPr>
            <a:picLocks noChangeAspect="1"/>
          </p:cNvPicPr>
          <p:nvPr/>
        </p:nvPicPr>
        <p:blipFill>
          <a:blip r:embed="rId3"/>
          <a:stretch>
            <a:fillRect/>
          </a:stretch>
        </p:blipFill>
        <p:spPr>
          <a:xfrm>
            <a:off x="2731477" y="5577061"/>
            <a:ext cx="6729043" cy="502964"/>
          </a:xfrm>
          <a:prstGeom prst="rect">
            <a:avLst/>
          </a:prstGeom>
          <a:ln w="38100">
            <a:solidFill>
              <a:srgbClr val="8197B6"/>
            </a:solidFill>
          </a:ln>
        </p:spPr>
      </p:pic>
    </p:spTree>
    <p:extLst>
      <p:ext uri="{BB962C8B-B14F-4D97-AF65-F5344CB8AC3E}">
        <p14:creationId xmlns:p14="http://schemas.microsoft.com/office/powerpoint/2010/main" val="1145953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Autre cas </a:t>
            </a:r>
            <a:r>
              <a:rPr lang="fr-CA"/>
              <a:t>: L’image est située dans un dossier </a:t>
            </a:r>
            <a:r>
              <a:rPr lang="fr-CA" b="1"/>
              <a:t>parent</a:t>
            </a:r>
            <a:r>
              <a:rPr lang="fr-CA"/>
              <a:t> du dossier qui contient la page Web.</a:t>
            </a:r>
          </a:p>
          <a:p>
            <a:pPr lvl="2"/>
            <a:r>
              <a:rPr lang="fr-CA"/>
              <a:t>On devra mettre </a:t>
            </a:r>
            <a:r>
              <a:rPr lang="fr-CA">
                <a:solidFill>
                  <a:srgbClr val="E351E7"/>
                </a:solidFill>
              </a:rPr>
              <a:t>../</a:t>
            </a:r>
            <a:r>
              <a:rPr lang="fr-CA"/>
              <a:t> avant le nom de notre fichier image. Ces deux points signifient qu’on retourne au dossier </a:t>
            </a:r>
            <a:r>
              <a:rPr lang="fr-CA" b="1"/>
              <a:t>parent</a:t>
            </a:r>
            <a:r>
              <a:rPr lang="fr-CA"/>
              <a:t> du dossier actuel.</a:t>
            </a:r>
          </a:p>
        </p:txBody>
      </p:sp>
      <p:pic>
        <p:nvPicPr>
          <p:cNvPr id="6" name="Image 5">
            <a:extLst>
              <a:ext uri="{FF2B5EF4-FFF2-40B4-BE49-F238E27FC236}">
                <a16:creationId xmlns:a16="http://schemas.microsoft.com/office/drawing/2014/main" id="{2A67F5C6-7B14-44B8-86C0-ED54157A4475}"/>
              </a:ext>
            </a:extLst>
          </p:cNvPr>
          <p:cNvPicPr>
            <a:picLocks noChangeAspect="1"/>
          </p:cNvPicPr>
          <p:nvPr/>
        </p:nvPicPr>
        <p:blipFill>
          <a:blip r:embed="rId2"/>
          <a:stretch>
            <a:fillRect/>
          </a:stretch>
        </p:blipFill>
        <p:spPr>
          <a:xfrm>
            <a:off x="1794860" y="2098050"/>
            <a:ext cx="8602275" cy="1505160"/>
          </a:xfrm>
          <a:prstGeom prst="rect">
            <a:avLst/>
          </a:prstGeom>
          <a:ln w="38100">
            <a:solidFill>
              <a:srgbClr val="8197B6"/>
            </a:solidFill>
          </a:ln>
        </p:spPr>
      </p:pic>
      <p:pic>
        <p:nvPicPr>
          <p:cNvPr id="9" name="Image 8">
            <a:extLst>
              <a:ext uri="{FF2B5EF4-FFF2-40B4-BE49-F238E27FC236}">
                <a16:creationId xmlns:a16="http://schemas.microsoft.com/office/drawing/2014/main" id="{64BC5883-4425-447C-8F4C-0D14B53B0B7C}"/>
              </a:ext>
            </a:extLst>
          </p:cNvPr>
          <p:cNvPicPr>
            <a:picLocks noChangeAspect="1"/>
          </p:cNvPicPr>
          <p:nvPr/>
        </p:nvPicPr>
        <p:blipFill>
          <a:blip r:embed="rId3"/>
          <a:stretch>
            <a:fillRect/>
          </a:stretch>
        </p:blipFill>
        <p:spPr>
          <a:xfrm>
            <a:off x="3051543" y="5448441"/>
            <a:ext cx="6088908" cy="487722"/>
          </a:xfrm>
          <a:prstGeom prst="rect">
            <a:avLst/>
          </a:prstGeom>
          <a:ln w="38100">
            <a:solidFill>
              <a:srgbClr val="8197B6"/>
            </a:solidFill>
          </a:ln>
        </p:spPr>
      </p:pic>
    </p:spTree>
    <p:extLst>
      <p:ext uri="{BB962C8B-B14F-4D97-AF65-F5344CB8AC3E}">
        <p14:creationId xmlns:p14="http://schemas.microsoft.com/office/powerpoint/2010/main" val="33960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1FCDE-9EF8-44B6-883A-34791B92480F}"/>
              </a:ext>
            </a:extLst>
          </p:cNvPr>
          <p:cNvSpPr>
            <a:spLocks noGrp="1"/>
          </p:cNvSpPr>
          <p:nvPr>
            <p:ph type="title"/>
          </p:nvPr>
        </p:nvSpPr>
        <p:spPr/>
        <p:txBody>
          <a:bodyPr/>
          <a:lstStyle/>
          <a:p>
            <a:r>
              <a:rPr lang="fr-CA"/>
              <a:t>C’est quoi HTML ?</a:t>
            </a:r>
          </a:p>
        </p:txBody>
      </p:sp>
      <p:sp>
        <p:nvSpPr>
          <p:cNvPr id="3" name="Espace réservé du contenu 2">
            <a:extLst>
              <a:ext uri="{FF2B5EF4-FFF2-40B4-BE49-F238E27FC236}">
                <a16:creationId xmlns:a16="http://schemas.microsoft.com/office/drawing/2014/main" id="{05B13F32-F673-4DE3-8640-D0E2DF956FBB}"/>
              </a:ext>
            </a:extLst>
          </p:cNvPr>
          <p:cNvSpPr>
            <a:spLocks noGrp="1"/>
          </p:cNvSpPr>
          <p:nvPr>
            <p:ph idx="1"/>
          </p:nvPr>
        </p:nvSpPr>
        <p:spPr/>
        <p:txBody>
          <a:bodyPr/>
          <a:lstStyle/>
          <a:p>
            <a:r>
              <a:rPr lang="fr-CA"/>
              <a:t>H.T.M.L.</a:t>
            </a:r>
          </a:p>
          <a:p>
            <a:pPr marL="0" indent="0">
              <a:buNone/>
            </a:pPr>
            <a:r>
              <a:rPr lang="fr-CA"/>
              <a:t>→</a:t>
            </a:r>
            <a:r>
              <a:rPr lang="fr-CA" b="1"/>
              <a:t> H</a:t>
            </a:r>
            <a:r>
              <a:rPr lang="fr-CA"/>
              <a:t>yper</a:t>
            </a:r>
            <a:r>
              <a:rPr lang="fr-CA" b="1"/>
              <a:t>T</a:t>
            </a:r>
            <a:r>
              <a:rPr lang="fr-CA"/>
              <a:t>ext </a:t>
            </a:r>
            <a:r>
              <a:rPr lang="fr-CA" b="1"/>
              <a:t>M</a:t>
            </a:r>
            <a:r>
              <a:rPr lang="fr-CA"/>
              <a:t>arkup </a:t>
            </a:r>
            <a:r>
              <a:rPr lang="fr-CA" b="1"/>
              <a:t>L</a:t>
            </a:r>
            <a:r>
              <a:rPr lang="fr-CA"/>
              <a:t>anguage ( ͡❛ ͜ʖ ͡❛)</a:t>
            </a:r>
          </a:p>
          <a:p>
            <a:pPr marL="0" indent="0">
              <a:buNone/>
            </a:pPr>
            <a:endParaRPr lang="fr-CA"/>
          </a:p>
          <a:p>
            <a:r>
              <a:rPr lang="fr-CA"/>
              <a:t>Permet de décrire la </a:t>
            </a:r>
            <a:r>
              <a:rPr lang="fr-CA" b="1"/>
              <a:t>structure</a:t>
            </a:r>
            <a:r>
              <a:rPr lang="fr-CA"/>
              <a:t> d’une page Web :</a:t>
            </a:r>
          </a:p>
          <a:p>
            <a:pPr lvl="1"/>
            <a:r>
              <a:rPr lang="fr-CA"/>
              <a:t>Texte, images, boutons, formulaires, vidéos, titres, etc.</a:t>
            </a:r>
          </a:p>
          <a:p>
            <a:pPr lvl="1"/>
            <a:endParaRPr lang="fr-CA"/>
          </a:p>
          <a:p>
            <a:r>
              <a:rPr lang="fr-CA"/>
              <a:t>Cette structure peut être interprétée (et affichée sur votre écran)  par un navigateur. (Internet Explorer </a:t>
            </a:r>
            <a:r>
              <a:rPr lang="fr-CA" sz="1600"/>
              <a:t>♥</a:t>
            </a:r>
            <a:r>
              <a:rPr lang="fr-CA"/>
              <a:t>, Chrome, Firefox, etc.)</a:t>
            </a:r>
          </a:p>
        </p:txBody>
      </p:sp>
    </p:spTree>
    <p:extLst>
      <p:ext uri="{BB962C8B-B14F-4D97-AF65-F5344CB8AC3E}">
        <p14:creationId xmlns:p14="http://schemas.microsoft.com/office/powerpoint/2010/main" val="198689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200" y="1029457"/>
            <a:ext cx="7093085" cy="5147506"/>
          </a:xfrm>
        </p:spPr>
        <p:txBody>
          <a:bodyPr>
            <a:normAutofit lnSpcReduction="10000"/>
          </a:bodyPr>
          <a:lstStyle/>
          <a:p>
            <a:r>
              <a:rPr lang="fr-CA"/>
              <a:t>Élément </a:t>
            </a:r>
            <a:r>
              <a:rPr lang="fr-CA" dirty="0" err="1">
                <a:solidFill>
                  <a:srgbClr val="E351E7"/>
                </a:solidFill>
              </a:rPr>
              <a:t>img</a:t>
            </a:r>
            <a:endParaRPr lang="fr-CA">
              <a:solidFill>
                <a:srgbClr val="E351E7"/>
              </a:solidFill>
            </a:endParaRPr>
          </a:p>
          <a:p>
            <a:pPr lvl="1"/>
            <a:r>
              <a:rPr lang="fr-CA"/>
              <a:t>Comment trouver la valeur de l’attribut </a:t>
            </a:r>
            <a:r>
              <a:rPr lang="fr-CA">
                <a:solidFill>
                  <a:srgbClr val="E351E7"/>
                </a:solidFill>
              </a:rPr>
              <a:t>src</a:t>
            </a:r>
            <a:r>
              <a:rPr lang="fr-CA"/>
              <a:t> ?</a:t>
            </a:r>
          </a:p>
          <a:p>
            <a:pPr lvl="1"/>
            <a:endParaRPr lang="fr-CA"/>
          </a:p>
          <a:p>
            <a:pPr lvl="1"/>
            <a:r>
              <a:rPr lang="fr-CA" b="1"/>
              <a:t>Pire cas </a:t>
            </a:r>
            <a:r>
              <a:rPr lang="fr-CA"/>
              <a:t>: Combinaison des deux cas précédents. L’image est dans le dossier enfant du dossier arrière-grand-parent du dossier qui contient la page Web…</a:t>
            </a:r>
          </a:p>
          <a:p>
            <a:pPr lvl="2"/>
            <a:r>
              <a:rPr lang="fr-CA"/>
              <a:t>On devra utiliser une combinaison des deux méthodes précédentes !</a:t>
            </a:r>
          </a:p>
          <a:p>
            <a:pPr lvl="2"/>
            <a:endParaRPr lang="fr-CA"/>
          </a:p>
          <a:p>
            <a:pPr lvl="2"/>
            <a:endParaRPr lang="fr-CA"/>
          </a:p>
          <a:p>
            <a:pPr lvl="2"/>
            <a:endParaRPr lang="fr-CA"/>
          </a:p>
          <a:p>
            <a:pPr lvl="2"/>
            <a:r>
              <a:rPr lang="fr-CA"/>
              <a:t>On est donc revenu dans le dossier parent 3 fois </a:t>
            </a:r>
            <a:r>
              <a:rPr lang="fr-CA" dirty="0"/>
              <a:t>d’affilée</a:t>
            </a:r>
            <a:r>
              <a:rPr lang="fr-CA"/>
              <a:t> puis on est allé dans le sous-dossier « images ».</a:t>
            </a:r>
          </a:p>
        </p:txBody>
      </p:sp>
      <p:pic>
        <p:nvPicPr>
          <p:cNvPr id="5" name="Image 4">
            <a:extLst>
              <a:ext uri="{FF2B5EF4-FFF2-40B4-BE49-F238E27FC236}">
                <a16:creationId xmlns:a16="http://schemas.microsoft.com/office/drawing/2014/main" id="{1B97A3A7-13F2-491F-9D24-8CC4CB6A06E6}"/>
              </a:ext>
            </a:extLst>
          </p:cNvPr>
          <p:cNvPicPr>
            <a:picLocks noChangeAspect="1"/>
          </p:cNvPicPr>
          <p:nvPr/>
        </p:nvPicPr>
        <p:blipFill>
          <a:blip r:embed="rId2"/>
          <a:stretch>
            <a:fillRect/>
          </a:stretch>
        </p:blipFill>
        <p:spPr>
          <a:xfrm>
            <a:off x="8120709" y="2071609"/>
            <a:ext cx="3810532" cy="2572109"/>
          </a:xfrm>
          <a:prstGeom prst="rect">
            <a:avLst/>
          </a:prstGeom>
        </p:spPr>
      </p:pic>
      <p:pic>
        <p:nvPicPr>
          <p:cNvPr id="11" name="Image 10">
            <a:extLst>
              <a:ext uri="{FF2B5EF4-FFF2-40B4-BE49-F238E27FC236}">
                <a16:creationId xmlns:a16="http://schemas.microsoft.com/office/drawing/2014/main" id="{4FB7296E-66AF-408A-BE7F-24F7DD0D13A2}"/>
              </a:ext>
            </a:extLst>
          </p:cNvPr>
          <p:cNvPicPr>
            <a:picLocks noChangeAspect="1"/>
          </p:cNvPicPr>
          <p:nvPr/>
        </p:nvPicPr>
        <p:blipFill>
          <a:blip r:embed="rId3"/>
          <a:stretch>
            <a:fillRect/>
          </a:stretch>
        </p:blipFill>
        <p:spPr>
          <a:xfrm>
            <a:off x="184755" y="4396238"/>
            <a:ext cx="7773074" cy="335309"/>
          </a:xfrm>
          <a:prstGeom prst="rect">
            <a:avLst/>
          </a:prstGeom>
          <a:ln w="38100">
            <a:solidFill>
              <a:srgbClr val="8197B6"/>
            </a:solidFill>
          </a:ln>
        </p:spPr>
      </p:pic>
    </p:spTree>
    <p:extLst>
      <p:ext uri="{BB962C8B-B14F-4D97-AF65-F5344CB8AC3E}">
        <p14:creationId xmlns:p14="http://schemas.microsoft.com/office/powerpoint/2010/main" val="2115840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200" y="1029457"/>
            <a:ext cx="7093085" cy="5147506"/>
          </a:xfrm>
        </p:spPr>
        <p:txBody>
          <a:bodyPr>
            <a:normAutofit/>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r>
              <a:rPr lang="fr-CA" b="1"/>
              <a:t>Image externe (sur un autre site Web) : </a:t>
            </a:r>
            <a:r>
              <a:rPr lang="fr-CA"/>
              <a:t>Mettez simplement l’URL en entier vers cet image.</a:t>
            </a:r>
          </a:p>
          <a:p>
            <a:pPr lvl="1"/>
            <a:r>
              <a:rPr lang="fr-CA"/>
              <a:t>Attention aux droits d’auteur ! </a:t>
            </a:r>
            <a:r>
              <a:rPr lang="fr-CA" b="1"/>
              <a:t>D:</a:t>
            </a:r>
          </a:p>
          <a:p>
            <a:pPr lvl="1"/>
            <a:r>
              <a:rPr lang="fr-CA">
                <a:cs typeface="Courier New" panose="02070309020205020404" pitchFamily="49" charset="0"/>
              </a:rPr>
              <a:t>Cela correspond à un « </a:t>
            </a:r>
            <a:r>
              <a:rPr lang="fr-CA" b="1">
                <a:cs typeface="Courier New" panose="02070309020205020404" pitchFamily="49" charset="0"/>
              </a:rPr>
              <a:t>lien absolu </a:t>
            </a:r>
            <a:r>
              <a:rPr lang="fr-CA">
                <a:cs typeface="Courier New" panose="02070309020205020404" pitchFamily="49" charset="0"/>
              </a:rPr>
              <a:t>».</a:t>
            </a:r>
          </a:p>
          <a:p>
            <a:pPr lvl="1"/>
            <a:endParaRPr lang="fr-CA" b="1"/>
          </a:p>
        </p:txBody>
      </p:sp>
      <p:pic>
        <p:nvPicPr>
          <p:cNvPr id="6" name="Image 5">
            <a:extLst>
              <a:ext uri="{FF2B5EF4-FFF2-40B4-BE49-F238E27FC236}">
                <a16:creationId xmlns:a16="http://schemas.microsoft.com/office/drawing/2014/main" id="{61937C3B-C730-4A55-A885-3DBE075CD8C5}"/>
              </a:ext>
            </a:extLst>
          </p:cNvPr>
          <p:cNvPicPr>
            <a:picLocks noChangeAspect="1"/>
          </p:cNvPicPr>
          <p:nvPr/>
        </p:nvPicPr>
        <p:blipFill>
          <a:blip r:embed="rId2"/>
          <a:stretch>
            <a:fillRect/>
          </a:stretch>
        </p:blipFill>
        <p:spPr>
          <a:xfrm>
            <a:off x="7867250" y="897911"/>
            <a:ext cx="4130398" cy="2636748"/>
          </a:xfrm>
          <a:prstGeom prst="rect">
            <a:avLst/>
          </a:prstGeom>
        </p:spPr>
      </p:pic>
      <p:pic>
        <p:nvPicPr>
          <p:cNvPr id="8" name="Image 7">
            <a:extLst>
              <a:ext uri="{FF2B5EF4-FFF2-40B4-BE49-F238E27FC236}">
                <a16:creationId xmlns:a16="http://schemas.microsoft.com/office/drawing/2014/main" id="{0855EAF2-58A5-4579-97A7-0257955CD777}"/>
              </a:ext>
            </a:extLst>
          </p:cNvPr>
          <p:cNvPicPr>
            <a:picLocks noChangeAspect="1"/>
          </p:cNvPicPr>
          <p:nvPr/>
        </p:nvPicPr>
        <p:blipFill>
          <a:blip r:embed="rId3"/>
          <a:stretch>
            <a:fillRect/>
          </a:stretch>
        </p:blipFill>
        <p:spPr>
          <a:xfrm>
            <a:off x="1265295" y="4949327"/>
            <a:ext cx="3970364" cy="358171"/>
          </a:xfrm>
          <a:prstGeom prst="rect">
            <a:avLst/>
          </a:prstGeom>
          <a:ln w="38100">
            <a:solidFill>
              <a:srgbClr val="8197B6"/>
            </a:solidFill>
          </a:ln>
        </p:spPr>
      </p:pic>
      <p:pic>
        <p:nvPicPr>
          <p:cNvPr id="10" name="Image 9">
            <a:extLst>
              <a:ext uri="{FF2B5EF4-FFF2-40B4-BE49-F238E27FC236}">
                <a16:creationId xmlns:a16="http://schemas.microsoft.com/office/drawing/2014/main" id="{E10CC1DD-87AB-4307-B15A-CF338D224C1E}"/>
              </a:ext>
            </a:extLst>
          </p:cNvPr>
          <p:cNvPicPr>
            <a:picLocks noChangeAspect="1"/>
          </p:cNvPicPr>
          <p:nvPr/>
        </p:nvPicPr>
        <p:blipFill>
          <a:blip r:embed="rId4"/>
          <a:stretch>
            <a:fillRect/>
          </a:stretch>
        </p:blipFill>
        <p:spPr>
          <a:xfrm>
            <a:off x="7170351" y="3910874"/>
            <a:ext cx="2573433" cy="2049215"/>
          </a:xfrm>
          <a:prstGeom prst="rect">
            <a:avLst/>
          </a:prstGeom>
          <a:ln w="38100">
            <a:solidFill>
              <a:srgbClr val="8197B6"/>
            </a:solidFill>
          </a:ln>
        </p:spPr>
      </p:pic>
      <p:cxnSp>
        <p:nvCxnSpPr>
          <p:cNvPr id="12" name="Connecteur droit avec flèche 11">
            <a:extLst>
              <a:ext uri="{FF2B5EF4-FFF2-40B4-BE49-F238E27FC236}">
                <a16:creationId xmlns:a16="http://schemas.microsoft.com/office/drawing/2014/main" id="{8F84ED0D-DA41-4DDC-9F87-9CC88E06862F}"/>
              </a:ext>
            </a:extLst>
          </p:cNvPr>
          <p:cNvCxnSpPr>
            <a:cxnSpLocks/>
          </p:cNvCxnSpPr>
          <p:nvPr/>
        </p:nvCxnSpPr>
        <p:spPr>
          <a:xfrm>
            <a:off x="5648527" y="5115365"/>
            <a:ext cx="11478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B5C7C9E3-A45D-4678-950A-C0BB124B47D7}"/>
              </a:ext>
            </a:extLst>
          </p:cNvPr>
          <p:cNvSpPr txBox="1">
            <a:spLocks/>
          </p:cNvSpPr>
          <p:nvPr/>
        </p:nvSpPr>
        <p:spPr>
          <a:xfrm>
            <a:off x="1145180" y="5709813"/>
            <a:ext cx="2660832" cy="4671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URL beaucoup trop longue pour ma capture d’écran …</a:t>
            </a:r>
          </a:p>
        </p:txBody>
      </p:sp>
      <p:cxnSp>
        <p:nvCxnSpPr>
          <p:cNvPr id="14" name="Connecteur droit avec flèche 13">
            <a:extLst>
              <a:ext uri="{FF2B5EF4-FFF2-40B4-BE49-F238E27FC236}">
                <a16:creationId xmlns:a16="http://schemas.microsoft.com/office/drawing/2014/main" id="{72D334FA-A51B-4794-B484-24164E3CB5E9}"/>
              </a:ext>
            </a:extLst>
          </p:cNvPr>
          <p:cNvCxnSpPr>
            <a:cxnSpLocks/>
            <a:stCxn id="13" idx="0"/>
          </p:cNvCxnSpPr>
          <p:nvPr/>
        </p:nvCxnSpPr>
        <p:spPr>
          <a:xfrm flipV="1">
            <a:off x="2475596" y="5360347"/>
            <a:ext cx="111961" cy="349466"/>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6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On est maintenant capable de faire </a:t>
            </a:r>
            <a:r>
              <a:rPr lang="fr-CA" b="1"/>
              <a:t>une</a:t>
            </a:r>
            <a:r>
              <a:rPr lang="fr-CA"/>
              <a:t> page Web simple et de l’ouvrir.</a:t>
            </a:r>
          </a:p>
          <a:p>
            <a:r>
              <a:rPr lang="fr-CA"/>
              <a:t>Un site Web est constitué de plusieurs pages Web cela dit …</a:t>
            </a:r>
          </a:p>
          <a:p>
            <a:r>
              <a:rPr lang="fr-CA"/>
              <a:t>Comment faire pour avoir 2 pages reliées ?</a:t>
            </a:r>
          </a:p>
          <a:p>
            <a:pPr lvl="1"/>
            <a:r>
              <a:rPr lang="fr-CA"/>
              <a:t>On aimerait que les mots « </a:t>
            </a:r>
            <a:r>
              <a:rPr lang="fr-CA" b="1"/>
              <a:t>Accueil</a:t>
            </a:r>
            <a:r>
              <a:rPr lang="fr-CA"/>
              <a:t> » et « </a:t>
            </a:r>
            <a:r>
              <a:rPr lang="fr-CA" b="1"/>
              <a:t>À propos </a:t>
            </a:r>
            <a:r>
              <a:rPr lang="fr-CA"/>
              <a:t>» dans le haut des pages soient cliquables et permettent de changer de page Web !</a:t>
            </a:r>
          </a:p>
          <a:p>
            <a:endParaRPr lang="fr-CA"/>
          </a:p>
        </p:txBody>
      </p:sp>
      <p:pic>
        <p:nvPicPr>
          <p:cNvPr id="5" name="Image 4">
            <a:extLst>
              <a:ext uri="{FF2B5EF4-FFF2-40B4-BE49-F238E27FC236}">
                <a16:creationId xmlns:a16="http://schemas.microsoft.com/office/drawing/2014/main" id="{A387F2EE-6016-49B2-BA41-3CD34562D089}"/>
              </a:ext>
            </a:extLst>
          </p:cNvPr>
          <p:cNvPicPr>
            <a:picLocks noChangeAspect="1"/>
          </p:cNvPicPr>
          <p:nvPr/>
        </p:nvPicPr>
        <p:blipFill>
          <a:blip r:embed="rId2"/>
          <a:stretch>
            <a:fillRect/>
          </a:stretch>
        </p:blipFill>
        <p:spPr>
          <a:xfrm>
            <a:off x="2621341" y="3806419"/>
            <a:ext cx="2331922" cy="2202371"/>
          </a:xfrm>
          <a:prstGeom prst="rect">
            <a:avLst/>
          </a:prstGeom>
          <a:ln w="38100">
            <a:solidFill>
              <a:srgbClr val="8197B6"/>
            </a:solidFill>
          </a:ln>
        </p:spPr>
      </p:pic>
      <p:pic>
        <p:nvPicPr>
          <p:cNvPr id="7" name="Image 6">
            <a:extLst>
              <a:ext uri="{FF2B5EF4-FFF2-40B4-BE49-F238E27FC236}">
                <a16:creationId xmlns:a16="http://schemas.microsoft.com/office/drawing/2014/main" id="{E5A60CE4-C962-42A5-9149-9613E99F3BB7}"/>
              </a:ext>
            </a:extLst>
          </p:cNvPr>
          <p:cNvPicPr>
            <a:picLocks noChangeAspect="1"/>
          </p:cNvPicPr>
          <p:nvPr/>
        </p:nvPicPr>
        <p:blipFill>
          <a:blip r:embed="rId3"/>
          <a:stretch>
            <a:fillRect/>
          </a:stretch>
        </p:blipFill>
        <p:spPr>
          <a:xfrm>
            <a:off x="6774027" y="3695920"/>
            <a:ext cx="3520745" cy="2423370"/>
          </a:xfrm>
          <a:prstGeom prst="rect">
            <a:avLst/>
          </a:prstGeom>
          <a:ln w="38100">
            <a:solidFill>
              <a:srgbClr val="8197B6"/>
            </a:solidFill>
          </a:ln>
        </p:spPr>
      </p:pic>
      <p:cxnSp>
        <p:nvCxnSpPr>
          <p:cNvPr id="9" name="Connecteur droit avec flèche 8">
            <a:extLst>
              <a:ext uri="{FF2B5EF4-FFF2-40B4-BE49-F238E27FC236}">
                <a16:creationId xmlns:a16="http://schemas.microsoft.com/office/drawing/2014/main" id="{6D8F0936-CBC6-42CD-AFE0-ACD42357CA6C}"/>
              </a:ext>
            </a:extLst>
          </p:cNvPr>
          <p:cNvCxnSpPr>
            <a:cxnSpLocks/>
          </p:cNvCxnSpPr>
          <p:nvPr/>
        </p:nvCxnSpPr>
        <p:spPr>
          <a:xfrm>
            <a:off x="5272391" y="4909225"/>
            <a:ext cx="1141379"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163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Permet de rendre un élément (texte, image, bouton, etc.) cliquable !</a:t>
            </a:r>
          </a:p>
          <a:p>
            <a:pPr lvl="1"/>
            <a:r>
              <a:rPr lang="fr-CA"/>
              <a:t>Mène vers une autre page Web, un site externe, un document à télécharger, etc.</a:t>
            </a:r>
          </a:p>
          <a:p>
            <a:pPr lvl="1"/>
            <a:endParaRPr lang="fr-CA"/>
          </a:p>
          <a:p>
            <a:pPr lvl="1"/>
            <a:endParaRPr lang="fr-CA"/>
          </a:p>
          <a:p>
            <a:pPr lvl="1"/>
            <a:endParaRPr lang="fr-CA"/>
          </a:p>
          <a:p>
            <a:pPr lvl="1"/>
            <a:endParaRPr lang="fr-CA"/>
          </a:p>
          <a:p>
            <a:pPr lvl="1"/>
            <a:r>
              <a:rPr lang="fr-CA"/>
              <a:t>Fonctionnement :</a:t>
            </a:r>
          </a:p>
          <a:p>
            <a:pPr lvl="1"/>
            <a:endParaRPr lang="fr-CA"/>
          </a:p>
          <a:p>
            <a:pPr marL="914400" lvl="2" indent="0">
              <a:buNone/>
            </a:pPr>
            <a:r>
              <a:rPr lang="fr-CA" b="1" dirty="0">
                <a:solidFill>
                  <a:srgbClr val="E351E7"/>
                </a:solidFill>
                <a:latin typeface="Courier New" panose="02070309020205020404" pitchFamily="49" charset="0"/>
                <a:cs typeface="Courier New" panose="02070309020205020404" pitchFamily="49" charset="0"/>
              </a:rPr>
              <a:t>&lt;a</a:t>
            </a:r>
            <a:r>
              <a:rPr lang="fr-CA">
                <a:solidFill>
                  <a:srgbClr val="E351E7"/>
                </a:solidFill>
                <a:latin typeface="Courier New" panose="02070309020205020404" pitchFamily="49" charset="0"/>
                <a:cs typeface="Courier New" panose="02070309020205020404" pitchFamily="49" charset="0"/>
              </a:rPr>
              <a:t> </a:t>
            </a:r>
            <a:r>
              <a:rPr lang="fr-CA" b="1" dirty="0">
                <a:latin typeface="Courier New" panose="02070309020205020404" pitchFamily="49" charset="0"/>
                <a:cs typeface="Courier New" panose="02070309020205020404" pitchFamily="49" charset="0"/>
              </a:rPr>
              <a:t>href</a:t>
            </a:r>
            <a:r>
              <a:rPr lang="fr-CA">
                <a:solidFill>
                  <a:srgbClr val="E351E7"/>
                </a:solidFill>
                <a:latin typeface="Courier New" panose="02070309020205020404" pitchFamily="49" charset="0"/>
                <a:cs typeface="Courier New" panose="02070309020205020404" pitchFamily="49" charset="0"/>
              </a:rPr>
              <a:t>="url relatif ou absolu"</a:t>
            </a:r>
            <a:r>
              <a:rPr lang="fr-CA" b="1" dirty="0">
                <a:solidFill>
                  <a:srgbClr val="E351E7"/>
                </a:solidFill>
                <a:latin typeface="Courier New" panose="02070309020205020404" pitchFamily="49" charset="0"/>
                <a:cs typeface="Courier New" panose="02070309020205020404" pitchFamily="49" charset="0"/>
              </a:rPr>
              <a:t>&gt;</a:t>
            </a:r>
            <a:r>
              <a:rPr lang="fr-CA">
                <a:solidFill>
                  <a:srgbClr val="E351E7"/>
                </a:solidFill>
                <a:latin typeface="Courier New" panose="02070309020205020404" pitchFamily="49" charset="0"/>
                <a:cs typeface="Courier New" panose="02070309020205020404" pitchFamily="49" charset="0"/>
              </a:rPr>
              <a:t> </a:t>
            </a:r>
            <a:r>
              <a:rPr lang="fr-CA"/>
              <a:t>Élément cliquable </a:t>
            </a:r>
            <a:r>
              <a:rPr lang="fr-CA" b="1" dirty="0">
                <a:solidFill>
                  <a:srgbClr val="E351E7"/>
                </a:solidFill>
                <a:latin typeface="Courier New" panose="02070309020205020404" pitchFamily="49" charset="0"/>
                <a:cs typeface="Courier New" panose="02070309020205020404" pitchFamily="49" charset="0"/>
              </a:rPr>
              <a:t>&lt;/a&gt;</a:t>
            </a:r>
          </a:p>
        </p:txBody>
      </p:sp>
      <p:pic>
        <p:nvPicPr>
          <p:cNvPr id="6" name="Image 5">
            <a:extLst>
              <a:ext uri="{FF2B5EF4-FFF2-40B4-BE49-F238E27FC236}">
                <a16:creationId xmlns:a16="http://schemas.microsoft.com/office/drawing/2014/main" id="{00F66DA6-EDB7-4935-B25E-28A1732DE77D}"/>
              </a:ext>
            </a:extLst>
          </p:cNvPr>
          <p:cNvPicPr>
            <a:picLocks noChangeAspect="1"/>
          </p:cNvPicPr>
          <p:nvPr/>
        </p:nvPicPr>
        <p:blipFill>
          <a:blip r:embed="rId3"/>
          <a:stretch>
            <a:fillRect/>
          </a:stretch>
        </p:blipFill>
        <p:spPr>
          <a:xfrm>
            <a:off x="395882" y="2874407"/>
            <a:ext cx="6393734" cy="365792"/>
          </a:xfrm>
          <a:prstGeom prst="rect">
            <a:avLst/>
          </a:prstGeom>
          <a:ln w="38100">
            <a:solidFill>
              <a:srgbClr val="8197B6"/>
            </a:solidFill>
          </a:ln>
        </p:spPr>
      </p:pic>
      <p:pic>
        <p:nvPicPr>
          <p:cNvPr id="10" name="Image 9">
            <a:extLst>
              <a:ext uri="{FF2B5EF4-FFF2-40B4-BE49-F238E27FC236}">
                <a16:creationId xmlns:a16="http://schemas.microsoft.com/office/drawing/2014/main" id="{AA33C045-C5DB-49A9-B298-96A81335AF02}"/>
              </a:ext>
            </a:extLst>
          </p:cNvPr>
          <p:cNvPicPr>
            <a:picLocks noChangeAspect="1"/>
          </p:cNvPicPr>
          <p:nvPr/>
        </p:nvPicPr>
        <p:blipFill>
          <a:blip r:embed="rId4"/>
          <a:stretch>
            <a:fillRect/>
          </a:stretch>
        </p:blipFill>
        <p:spPr>
          <a:xfrm>
            <a:off x="8465002" y="2603873"/>
            <a:ext cx="2019475" cy="906859"/>
          </a:xfrm>
          <a:prstGeom prst="rect">
            <a:avLst/>
          </a:prstGeom>
          <a:ln w="38100">
            <a:solidFill>
              <a:srgbClr val="8197B6"/>
            </a:solidFill>
          </a:ln>
        </p:spPr>
      </p:pic>
      <p:cxnSp>
        <p:nvCxnSpPr>
          <p:cNvPr id="11" name="Connecteur droit avec flèche 10">
            <a:extLst>
              <a:ext uri="{FF2B5EF4-FFF2-40B4-BE49-F238E27FC236}">
                <a16:creationId xmlns:a16="http://schemas.microsoft.com/office/drawing/2014/main" id="{4A1E9522-B334-4337-B1F3-8152C2D1C10D}"/>
              </a:ext>
            </a:extLst>
          </p:cNvPr>
          <p:cNvCxnSpPr>
            <a:cxnSpLocks/>
          </p:cNvCxnSpPr>
          <p:nvPr/>
        </p:nvCxnSpPr>
        <p:spPr>
          <a:xfrm>
            <a:off x="7042825" y="3020676"/>
            <a:ext cx="11478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A0430D5-95A7-4280-B4AE-8A219D4CFC62}"/>
              </a:ext>
            </a:extLst>
          </p:cNvPr>
          <p:cNvCxnSpPr>
            <a:cxnSpLocks/>
          </p:cNvCxnSpPr>
          <p:nvPr/>
        </p:nvCxnSpPr>
        <p:spPr>
          <a:xfrm flipH="1" flipV="1">
            <a:off x="9768509" y="3381030"/>
            <a:ext cx="445534" cy="414318"/>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contenu 2">
            <a:extLst>
              <a:ext uri="{FF2B5EF4-FFF2-40B4-BE49-F238E27FC236}">
                <a16:creationId xmlns:a16="http://schemas.microsoft.com/office/drawing/2014/main" id="{CBFC096E-70E9-47E6-8C8A-552458AC47A0}"/>
              </a:ext>
            </a:extLst>
          </p:cNvPr>
          <p:cNvSpPr txBox="1">
            <a:spLocks/>
          </p:cNvSpPr>
          <p:nvPr/>
        </p:nvSpPr>
        <p:spPr>
          <a:xfrm>
            <a:off x="9907304" y="3846389"/>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Cliquable !</a:t>
            </a:r>
          </a:p>
        </p:txBody>
      </p:sp>
    </p:spTree>
    <p:extLst>
      <p:ext uri="{BB962C8B-B14F-4D97-AF65-F5344CB8AC3E}">
        <p14:creationId xmlns:p14="http://schemas.microsoft.com/office/powerpoint/2010/main" val="3929104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Dans ce cas-ci, nos pages « </a:t>
            </a:r>
            <a:r>
              <a:rPr lang="fr-CA">
                <a:solidFill>
                  <a:srgbClr val="E351E7"/>
                </a:solidFill>
              </a:rPr>
              <a:t>apropos.html </a:t>
            </a:r>
            <a:r>
              <a:rPr lang="fr-CA"/>
              <a:t>» et « </a:t>
            </a:r>
            <a:r>
              <a:rPr lang="fr-CA">
                <a:solidFill>
                  <a:srgbClr val="E351E7"/>
                </a:solidFill>
              </a:rPr>
              <a:t>accueil.html </a:t>
            </a:r>
            <a:r>
              <a:rPr lang="fr-CA"/>
              <a:t>» sont dans le même dossier :</a:t>
            </a:r>
          </a:p>
          <a:p>
            <a:pPr lvl="1"/>
            <a:endParaRPr lang="fr-CA"/>
          </a:p>
          <a:p>
            <a:pPr lvl="1"/>
            <a:endParaRPr lang="fr-CA"/>
          </a:p>
          <a:p>
            <a:pPr marL="457200" lvl="1" indent="0">
              <a:buNone/>
            </a:pPr>
            <a:endParaRPr lang="fr-CA"/>
          </a:p>
          <a:p>
            <a:pPr lvl="1"/>
            <a:r>
              <a:rPr lang="fr-CA"/>
              <a:t>Comme pour une image, il suffit d’utiliser un </a:t>
            </a:r>
            <a:r>
              <a:rPr lang="fr-CA">
                <a:solidFill>
                  <a:srgbClr val="E351E7"/>
                </a:solidFill>
              </a:rPr>
              <a:t>lien relatif </a:t>
            </a:r>
            <a:r>
              <a:rPr lang="fr-CA"/>
              <a:t>pour que l’élément </a:t>
            </a:r>
            <a:r>
              <a:rPr lang="fr-CA">
                <a:solidFill>
                  <a:srgbClr val="E351E7"/>
                </a:solidFill>
              </a:rPr>
              <a:t>a</a:t>
            </a:r>
            <a:r>
              <a:rPr lang="fr-CA"/>
              <a:t> nous amène vers l’autre page.</a:t>
            </a:r>
          </a:p>
          <a:p>
            <a:pPr lvl="1"/>
            <a:r>
              <a:rPr lang="fr-CA"/>
              <a:t>Voici le code dans nos 2 pages :</a:t>
            </a:r>
          </a:p>
          <a:p>
            <a:pPr lvl="1"/>
            <a:endParaRPr lang="fr-CA"/>
          </a:p>
          <a:p>
            <a:pPr lvl="1"/>
            <a:endParaRPr lang="fr-CA"/>
          </a:p>
          <a:p>
            <a:pPr lvl="1"/>
            <a:endParaRPr lang="fr-CA"/>
          </a:p>
        </p:txBody>
      </p:sp>
      <p:pic>
        <p:nvPicPr>
          <p:cNvPr id="5" name="Image 4">
            <a:extLst>
              <a:ext uri="{FF2B5EF4-FFF2-40B4-BE49-F238E27FC236}">
                <a16:creationId xmlns:a16="http://schemas.microsoft.com/office/drawing/2014/main" id="{3E23A9D9-BAA3-4E4B-8A17-0BDA0C7B7EDD}"/>
              </a:ext>
            </a:extLst>
          </p:cNvPr>
          <p:cNvPicPr>
            <a:picLocks noChangeAspect="1"/>
          </p:cNvPicPr>
          <p:nvPr/>
        </p:nvPicPr>
        <p:blipFill>
          <a:blip r:embed="rId3"/>
          <a:stretch>
            <a:fillRect/>
          </a:stretch>
        </p:blipFill>
        <p:spPr>
          <a:xfrm>
            <a:off x="5653488" y="1927341"/>
            <a:ext cx="5243014" cy="1356478"/>
          </a:xfrm>
          <a:prstGeom prst="rect">
            <a:avLst/>
          </a:prstGeom>
          <a:ln w="38100">
            <a:solidFill>
              <a:srgbClr val="8197B6"/>
            </a:solidFill>
          </a:ln>
        </p:spPr>
      </p:pic>
      <p:pic>
        <p:nvPicPr>
          <p:cNvPr id="8" name="Image 7">
            <a:extLst>
              <a:ext uri="{FF2B5EF4-FFF2-40B4-BE49-F238E27FC236}">
                <a16:creationId xmlns:a16="http://schemas.microsoft.com/office/drawing/2014/main" id="{5549C942-4DD1-4349-BE1E-7DBB2E598072}"/>
              </a:ext>
            </a:extLst>
          </p:cNvPr>
          <p:cNvPicPr>
            <a:picLocks noChangeAspect="1"/>
          </p:cNvPicPr>
          <p:nvPr/>
        </p:nvPicPr>
        <p:blipFill>
          <a:blip r:embed="rId4"/>
          <a:stretch>
            <a:fillRect/>
          </a:stretch>
        </p:blipFill>
        <p:spPr>
          <a:xfrm>
            <a:off x="3157401" y="4782671"/>
            <a:ext cx="6408975" cy="327688"/>
          </a:xfrm>
          <a:prstGeom prst="rect">
            <a:avLst/>
          </a:prstGeom>
          <a:ln w="38100">
            <a:solidFill>
              <a:srgbClr val="8197B6"/>
            </a:solidFill>
          </a:ln>
        </p:spPr>
      </p:pic>
      <p:pic>
        <p:nvPicPr>
          <p:cNvPr id="12" name="Image 11">
            <a:extLst>
              <a:ext uri="{FF2B5EF4-FFF2-40B4-BE49-F238E27FC236}">
                <a16:creationId xmlns:a16="http://schemas.microsoft.com/office/drawing/2014/main" id="{CF5B5E56-8E27-4285-B073-5ACC1FEC918D}"/>
              </a:ext>
            </a:extLst>
          </p:cNvPr>
          <p:cNvPicPr>
            <a:picLocks noChangeAspect="1"/>
          </p:cNvPicPr>
          <p:nvPr/>
        </p:nvPicPr>
        <p:blipFill>
          <a:blip r:embed="rId5"/>
          <a:stretch>
            <a:fillRect/>
          </a:stretch>
        </p:blipFill>
        <p:spPr>
          <a:xfrm>
            <a:off x="3157401" y="5617710"/>
            <a:ext cx="6317527" cy="304826"/>
          </a:xfrm>
          <a:prstGeom prst="rect">
            <a:avLst/>
          </a:prstGeom>
          <a:ln w="38100">
            <a:solidFill>
              <a:srgbClr val="8197B6"/>
            </a:solidFill>
          </a:ln>
        </p:spPr>
      </p:pic>
      <p:sp>
        <p:nvSpPr>
          <p:cNvPr id="20" name="Espace réservé du contenu 2">
            <a:extLst>
              <a:ext uri="{FF2B5EF4-FFF2-40B4-BE49-F238E27FC236}">
                <a16:creationId xmlns:a16="http://schemas.microsoft.com/office/drawing/2014/main" id="{E7365B2E-9C08-4119-B550-598E92B0171E}"/>
              </a:ext>
            </a:extLst>
          </p:cNvPr>
          <p:cNvSpPr txBox="1">
            <a:spLocks/>
          </p:cNvSpPr>
          <p:nvPr/>
        </p:nvSpPr>
        <p:spPr>
          <a:xfrm>
            <a:off x="1292220" y="4837888"/>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Accueil</a:t>
            </a:r>
          </a:p>
        </p:txBody>
      </p:sp>
      <p:sp>
        <p:nvSpPr>
          <p:cNvPr id="21" name="Espace réservé du contenu 2">
            <a:extLst>
              <a:ext uri="{FF2B5EF4-FFF2-40B4-BE49-F238E27FC236}">
                <a16:creationId xmlns:a16="http://schemas.microsoft.com/office/drawing/2014/main" id="{4AF4349D-DC43-46E9-8F6B-0DCEDC69C78C}"/>
              </a:ext>
            </a:extLst>
          </p:cNvPr>
          <p:cNvSpPr txBox="1">
            <a:spLocks/>
          </p:cNvSpPr>
          <p:nvPr/>
        </p:nvSpPr>
        <p:spPr>
          <a:xfrm>
            <a:off x="1162989" y="5589654"/>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À propos</a:t>
            </a:r>
          </a:p>
        </p:txBody>
      </p:sp>
      <p:cxnSp>
        <p:nvCxnSpPr>
          <p:cNvPr id="22" name="Connecteur droit avec flèche 21">
            <a:extLst>
              <a:ext uri="{FF2B5EF4-FFF2-40B4-BE49-F238E27FC236}">
                <a16:creationId xmlns:a16="http://schemas.microsoft.com/office/drawing/2014/main" id="{CCC1F8CE-5F8C-42B8-9464-3FC2AB283E13}"/>
              </a:ext>
            </a:extLst>
          </p:cNvPr>
          <p:cNvCxnSpPr>
            <a:cxnSpLocks/>
          </p:cNvCxnSpPr>
          <p:nvPr/>
        </p:nvCxnSpPr>
        <p:spPr>
          <a:xfrm>
            <a:off x="2296442" y="5006926"/>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333B7075-985B-4021-B149-189E21B86AF4}"/>
              </a:ext>
            </a:extLst>
          </p:cNvPr>
          <p:cNvCxnSpPr>
            <a:cxnSpLocks/>
          </p:cNvCxnSpPr>
          <p:nvPr/>
        </p:nvCxnSpPr>
        <p:spPr>
          <a:xfrm>
            <a:off x="2346417" y="5763603"/>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826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endParaRPr lang="fr-CA" b="1">
              <a:solidFill>
                <a:srgbClr val="E351E7"/>
              </a:solidFill>
            </a:endParaRPr>
          </a:p>
          <a:p>
            <a:pPr lvl="1"/>
            <a:r>
              <a:rPr lang="fr-CA"/>
              <a:t>Le texte « </a:t>
            </a:r>
            <a:r>
              <a:rPr lang="fr-CA" b="1"/>
              <a:t>À propos </a:t>
            </a:r>
            <a:r>
              <a:rPr lang="fr-CA"/>
              <a:t>» est entouré d’un élément </a:t>
            </a:r>
            <a:r>
              <a:rPr lang="fr-CA" b="1">
                <a:solidFill>
                  <a:srgbClr val="E351E7"/>
                </a:solidFill>
              </a:rPr>
              <a:t>a</a:t>
            </a:r>
            <a:r>
              <a:rPr lang="fr-CA"/>
              <a:t> qui mène vers la page </a:t>
            </a:r>
            <a:r>
              <a:rPr lang="fr-CA">
                <a:solidFill>
                  <a:srgbClr val="E351E7"/>
                </a:solidFill>
              </a:rPr>
              <a:t>apropos.html</a:t>
            </a:r>
          </a:p>
          <a:p>
            <a:pPr lvl="1"/>
            <a:endParaRPr lang="fr-CA"/>
          </a:p>
          <a:p>
            <a:pPr lvl="1"/>
            <a:endParaRPr lang="fr-CA"/>
          </a:p>
          <a:p>
            <a:pPr lvl="1"/>
            <a:r>
              <a:rPr lang="fr-CA"/>
              <a:t>Le texte « </a:t>
            </a:r>
            <a:r>
              <a:rPr lang="fr-CA" b="1"/>
              <a:t>Accueil </a:t>
            </a:r>
            <a:r>
              <a:rPr lang="fr-CA"/>
              <a:t>» est entouré d’un élément </a:t>
            </a:r>
            <a:r>
              <a:rPr lang="fr-CA" b="1">
                <a:solidFill>
                  <a:srgbClr val="E351E7"/>
                </a:solidFill>
              </a:rPr>
              <a:t>a</a:t>
            </a:r>
            <a:r>
              <a:rPr lang="fr-CA"/>
              <a:t> qui mène vers la page </a:t>
            </a:r>
            <a:r>
              <a:rPr lang="fr-CA">
                <a:solidFill>
                  <a:srgbClr val="E351E7"/>
                </a:solidFill>
              </a:rPr>
              <a:t>accueil.html</a:t>
            </a:r>
          </a:p>
          <a:p>
            <a:pPr marL="0" indent="0">
              <a:buNone/>
            </a:pPr>
            <a:endParaRPr lang="fr-CA"/>
          </a:p>
          <a:p>
            <a:pPr lvl="1"/>
            <a:endParaRPr lang="fr-CA"/>
          </a:p>
          <a:p>
            <a:pPr lvl="1"/>
            <a:endParaRPr lang="fr-CA"/>
          </a:p>
          <a:p>
            <a:pPr lvl="1"/>
            <a:endParaRPr lang="fr-CA"/>
          </a:p>
          <a:p>
            <a:pPr lvl="1"/>
            <a:endParaRPr lang="fr-CA"/>
          </a:p>
        </p:txBody>
      </p:sp>
      <p:pic>
        <p:nvPicPr>
          <p:cNvPr id="8" name="Image 7">
            <a:extLst>
              <a:ext uri="{FF2B5EF4-FFF2-40B4-BE49-F238E27FC236}">
                <a16:creationId xmlns:a16="http://schemas.microsoft.com/office/drawing/2014/main" id="{5549C942-4DD1-4349-BE1E-7DBB2E598072}"/>
              </a:ext>
            </a:extLst>
          </p:cNvPr>
          <p:cNvPicPr>
            <a:picLocks noChangeAspect="1"/>
          </p:cNvPicPr>
          <p:nvPr/>
        </p:nvPicPr>
        <p:blipFill>
          <a:blip r:embed="rId3"/>
          <a:stretch>
            <a:fillRect/>
          </a:stretch>
        </p:blipFill>
        <p:spPr>
          <a:xfrm>
            <a:off x="3572118" y="1562976"/>
            <a:ext cx="6408975" cy="327688"/>
          </a:xfrm>
          <a:prstGeom prst="rect">
            <a:avLst/>
          </a:prstGeom>
          <a:ln w="38100">
            <a:solidFill>
              <a:srgbClr val="8197B6"/>
            </a:solidFill>
          </a:ln>
        </p:spPr>
      </p:pic>
      <p:pic>
        <p:nvPicPr>
          <p:cNvPr id="12" name="Image 11">
            <a:extLst>
              <a:ext uri="{FF2B5EF4-FFF2-40B4-BE49-F238E27FC236}">
                <a16:creationId xmlns:a16="http://schemas.microsoft.com/office/drawing/2014/main" id="{CF5B5E56-8E27-4285-B073-5ACC1FEC918D}"/>
              </a:ext>
            </a:extLst>
          </p:cNvPr>
          <p:cNvPicPr>
            <a:picLocks noChangeAspect="1"/>
          </p:cNvPicPr>
          <p:nvPr/>
        </p:nvPicPr>
        <p:blipFill>
          <a:blip r:embed="rId4"/>
          <a:stretch>
            <a:fillRect/>
          </a:stretch>
        </p:blipFill>
        <p:spPr>
          <a:xfrm>
            <a:off x="3572118" y="2983386"/>
            <a:ext cx="6317527" cy="304826"/>
          </a:xfrm>
          <a:prstGeom prst="rect">
            <a:avLst/>
          </a:prstGeom>
          <a:ln w="38100">
            <a:solidFill>
              <a:srgbClr val="8197B6"/>
            </a:solidFill>
          </a:ln>
        </p:spPr>
      </p:pic>
      <p:sp>
        <p:nvSpPr>
          <p:cNvPr id="7" name="Espace réservé du contenu 2">
            <a:extLst>
              <a:ext uri="{FF2B5EF4-FFF2-40B4-BE49-F238E27FC236}">
                <a16:creationId xmlns:a16="http://schemas.microsoft.com/office/drawing/2014/main" id="{2673FE14-E340-4ACE-B91C-56E7A4873E8A}"/>
              </a:ext>
            </a:extLst>
          </p:cNvPr>
          <p:cNvSpPr txBox="1">
            <a:spLocks/>
          </p:cNvSpPr>
          <p:nvPr/>
        </p:nvSpPr>
        <p:spPr>
          <a:xfrm>
            <a:off x="1131328" y="1551297"/>
            <a:ext cx="214462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Page </a:t>
            </a:r>
            <a:r>
              <a:rPr lang="fr-CA" sz="2000" b="1"/>
              <a:t>Accueil</a:t>
            </a:r>
          </a:p>
        </p:txBody>
      </p:sp>
      <p:sp>
        <p:nvSpPr>
          <p:cNvPr id="9" name="Espace réservé du contenu 2">
            <a:extLst>
              <a:ext uri="{FF2B5EF4-FFF2-40B4-BE49-F238E27FC236}">
                <a16:creationId xmlns:a16="http://schemas.microsoft.com/office/drawing/2014/main" id="{5298DBF6-92A9-41ED-8100-4A5EBD817472}"/>
              </a:ext>
            </a:extLst>
          </p:cNvPr>
          <p:cNvSpPr txBox="1">
            <a:spLocks/>
          </p:cNvSpPr>
          <p:nvPr/>
        </p:nvSpPr>
        <p:spPr>
          <a:xfrm>
            <a:off x="933855" y="2961850"/>
            <a:ext cx="214462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Page </a:t>
            </a:r>
            <a:r>
              <a:rPr lang="fr-CA" sz="2000" b="1"/>
              <a:t>À propos</a:t>
            </a:r>
          </a:p>
        </p:txBody>
      </p:sp>
      <p:cxnSp>
        <p:nvCxnSpPr>
          <p:cNvPr id="10" name="Connecteur droit avec flèche 9">
            <a:extLst>
              <a:ext uri="{FF2B5EF4-FFF2-40B4-BE49-F238E27FC236}">
                <a16:creationId xmlns:a16="http://schemas.microsoft.com/office/drawing/2014/main" id="{37337DC9-0E4C-454D-8AC9-60B9A4EF6AA3}"/>
              </a:ext>
            </a:extLst>
          </p:cNvPr>
          <p:cNvCxnSpPr>
            <a:cxnSpLocks/>
          </p:cNvCxnSpPr>
          <p:nvPr/>
        </p:nvCxnSpPr>
        <p:spPr>
          <a:xfrm>
            <a:off x="2717260" y="1733305"/>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B0AFB51-11A4-4879-9C31-6EDB3532F51C}"/>
              </a:ext>
            </a:extLst>
          </p:cNvPr>
          <p:cNvCxnSpPr>
            <a:cxnSpLocks/>
          </p:cNvCxnSpPr>
          <p:nvPr/>
        </p:nvCxnSpPr>
        <p:spPr>
          <a:xfrm>
            <a:off x="2698993" y="3135799"/>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D7091445-EF5C-4387-AC8B-215D7CC34EA7}"/>
              </a:ext>
            </a:extLst>
          </p:cNvPr>
          <p:cNvPicPr>
            <a:picLocks noChangeAspect="1"/>
          </p:cNvPicPr>
          <p:nvPr/>
        </p:nvPicPr>
        <p:blipFill>
          <a:blip r:embed="rId5"/>
          <a:stretch>
            <a:fillRect/>
          </a:stretch>
        </p:blipFill>
        <p:spPr>
          <a:xfrm>
            <a:off x="4937659" y="3959351"/>
            <a:ext cx="2316681" cy="2217612"/>
          </a:xfrm>
          <a:prstGeom prst="rect">
            <a:avLst/>
          </a:prstGeom>
          <a:ln w="38100">
            <a:solidFill>
              <a:srgbClr val="8197B6"/>
            </a:solidFill>
          </a:ln>
        </p:spPr>
      </p:pic>
      <p:pic>
        <p:nvPicPr>
          <p:cNvPr id="19" name="Image 18">
            <a:extLst>
              <a:ext uri="{FF2B5EF4-FFF2-40B4-BE49-F238E27FC236}">
                <a16:creationId xmlns:a16="http://schemas.microsoft.com/office/drawing/2014/main" id="{6C0CCDEB-4559-4E59-8677-81660FEDB5DC}"/>
              </a:ext>
            </a:extLst>
          </p:cNvPr>
          <p:cNvPicPr>
            <a:picLocks noChangeAspect="1"/>
          </p:cNvPicPr>
          <p:nvPr/>
        </p:nvPicPr>
        <p:blipFill>
          <a:blip r:embed="rId6"/>
          <a:stretch>
            <a:fillRect/>
          </a:stretch>
        </p:blipFill>
        <p:spPr>
          <a:xfrm>
            <a:off x="8569595" y="3932350"/>
            <a:ext cx="3444538" cy="2362405"/>
          </a:xfrm>
          <a:prstGeom prst="rect">
            <a:avLst/>
          </a:prstGeom>
          <a:ln w="38100">
            <a:solidFill>
              <a:srgbClr val="8197B6"/>
            </a:solidFill>
          </a:ln>
        </p:spPr>
      </p:pic>
      <p:cxnSp>
        <p:nvCxnSpPr>
          <p:cNvPr id="20" name="Connecteur droit avec flèche 19">
            <a:extLst>
              <a:ext uri="{FF2B5EF4-FFF2-40B4-BE49-F238E27FC236}">
                <a16:creationId xmlns:a16="http://schemas.microsoft.com/office/drawing/2014/main" id="{BB74C943-3F6E-474C-BEDB-47B5B5D40760}"/>
              </a:ext>
            </a:extLst>
          </p:cNvPr>
          <p:cNvCxnSpPr>
            <a:cxnSpLocks/>
          </p:cNvCxnSpPr>
          <p:nvPr/>
        </p:nvCxnSpPr>
        <p:spPr>
          <a:xfrm>
            <a:off x="7328170" y="5129718"/>
            <a:ext cx="1141379"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Espace réservé du contenu 2">
            <a:extLst>
              <a:ext uri="{FF2B5EF4-FFF2-40B4-BE49-F238E27FC236}">
                <a16:creationId xmlns:a16="http://schemas.microsoft.com/office/drawing/2014/main" id="{25C27BD6-45EC-47C2-9BB1-1205CA5A337B}"/>
              </a:ext>
            </a:extLst>
          </p:cNvPr>
          <p:cNvSpPr txBox="1">
            <a:spLocks/>
          </p:cNvSpPr>
          <p:nvPr/>
        </p:nvSpPr>
        <p:spPr>
          <a:xfrm>
            <a:off x="177867" y="4816296"/>
            <a:ext cx="3938399" cy="164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Le texte cliquable devient par défaut </a:t>
            </a:r>
            <a:r>
              <a:rPr lang="fr-CA" sz="2000">
                <a:solidFill>
                  <a:srgbClr val="00B0F0"/>
                </a:solidFill>
              </a:rPr>
              <a:t>bleu</a:t>
            </a:r>
            <a:r>
              <a:rPr lang="fr-CA" sz="2000"/>
              <a:t> (ou </a:t>
            </a:r>
            <a:r>
              <a:rPr lang="fr-CA" sz="2000">
                <a:solidFill>
                  <a:srgbClr val="A785B8"/>
                </a:solidFill>
              </a:rPr>
              <a:t>violet</a:t>
            </a:r>
            <a:r>
              <a:rPr lang="fr-CA" sz="2000"/>
              <a:t> si vous avez déjà visité la page visitable)</a:t>
            </a:r>
          </a:p>
        </p:txBody>
      </p:sp>
      <p:cxnSp>
        <p:nvCxnSpPr>
          <p:cNvPr id="22" name="Connecteur droit avec flèche 21">
            <a:extLst>
              <a:ext uri="{FF2B5EF4-FFF2-40B4-BE49-F238E27FC236}">
                <a16:creationId xmlns:a16="http://schemas.microsoft.com/office/drawing/2014/main" id="{3CB35201-740D-4E95-881B-8CF418FF8360}"/>
              </a:ext>
            </a:extLst>
          </p:cNvPr>
          <p:cNvCxnSpPr>
            <a:cxnSpLocks/>
          </p:cNvCxnSpPr>
          <p:nvPr/>
        </p:nvCxnSpPr>
        <p:spPr>
          <a:xfrm flipV="1">
            <a:off x="3553851" y="4714672"/>
            <a:ext cx="1997400" cy="222742"/>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16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Lien vers un site Web externe :</a:t>
            </a:r>
          </a:p>
          <a:p>
            <a:pPr lvl="1"/>
            <a:endParaRPr lang="fr-CA"/>
          </a:p>
          <a:p>
            <a:pPr lvl="1"/>
            <a:endParaRPr lang="fr-CA"/>
          </a:p>
          <a:p>
            <a:pPr lvl="1"/>
            <a:endParaRPr lang="fr-CA"/>
          </a:p>
          <a:p>
            <a:pPr lvl="1"/>
            <a:r>
              <a:rPr lang="fr-CA"/>
              <a:t>Lien vers un document situé dans le même dossier que la page Web (lance le téléchargement du document en question) :</a:t>
            </a:r>
          </a:p>
          <a:p>
            <a:pPr lvl="1"/>
            <a:endParaRPr lang="fr-CA"/>
          </a:p>
          <a:p>
            <a:pPr lvl="1"/>
            <a:endParaRPr lang="fr-CA"/>
          </a:p>
          <a:p>
            <a:pPr lvl="1"/>
            <a:endParaRPr lang="fr-CA"/>
          </a:p>
          <a:p>
            <a:pPr lvl="1"/>
            <a:endParaRPr lang="fr-CA"/>
          </a:p>
        </p:txBody>
      </p:sp>
      <p:pic>
        <p:nvPicPr>
          <p:cNvPr id="5" name="Image 4">
            <a:extLst>
              <a:ext uri="{FF2B5EF4-FFF2-40B4-BE49-F238E27FC236}">
                <a16:creationId xmlns:a16="http://schemas.microsoft.com/office/drawing/2014/main" id="{ACE70867-BCBF-40B1-A0B6-E44FE57664EE}"/>
              </a:ext>
            </a:extLst>
          </p:cNvPr>
          <p:cNvPicPr>
            <a:picLocks noChangeAspect="1"/>
          </p:cNvPicPr>
          <p:nvPr/>
        </p:nvPicPr>
        <p:blipFill>
          <a:blip r:embed="rId3"/>
          <a:stretch>
            <a:fillRect/>
          </a:stretch>
        </p:blipFill>
        <p:spPr>
          <a:xfrm>
            <a:off x="233551" y="2261476"/>
            <a:ext cx="7353937" cy="472481"/>
          </a:xfrm>
          <a:prstGeom prst="rect">
            <a:avLst/>
          </a:prstGeom>
          <a:ln w="38100">
            <a:solidFill>
              <a:srgbClr val="8197B6"/>
            </a:solidFill>
          </a:ln>
        </p:spPr>
      </p:pic>
      <p:pic>
        <p:nvPicPr>
          <p:cNvPr id="13" name="Image 12">
            <a:extLst>
              <a:ext uri="{FF2B5EF4-FFF2-40B4-BE49-F238E27FC236}">
                <a16:creationId xmlns:a16="http://schemas.microsoft.com/office/drawing/2014/main" id="{E8983420-5A41-4741-B0E4-87F06F754D47}"/>
              </a:ext>
            </a:extLst>
          </p:cNvPr>
          <p:cNvPicPr>
            <a:picLocks noChangeAspect="1"/>
          </p:cNvPicPr>
          <p:nvPr/>
        </p:nvPicPr>
        <p:blipFill>
          <a:blip r:embed="rId4"/>
          <a:stretch>
            <a:fillRect/>
          </a:stretch>
        </p:blipFill>
        <p:spPr>
          <a:xfrm>
            <a:off x="8596694" y="2291839"/>
            <a:ext cx="3383573" cy="358171"/>
          </a:xfrm>
          <a:prstGeom prst="rect">
            <a:avLst/>
          </a:prstGeom>
          <a:ln w="38100">
            <a:solidFill>
              <a:srgbClr val="8197B6"/>
            </a:solidFill>
          </a:ln>
        </p:spPr>
      </p:pic>
      <p:cxnSp>
        <p:nvCxnSpPr>
          <p:cNvPr id="23" name="Connecteur droit avec flèche 22">
            <a:extLst>
              <a:ext uri="{FF2B5EF4-FFF2-40B4-BE49-F238E27FC236}">
                <a16:creationId xmlns:a16="http://schemas.microsoft.com/office/drawing/2014/main" id="{62D5BDFD-C1E3-4E51-9459-692E4496B6EA}"/>
              </a:ext>
            </a:extLst>
          </p:cNvPr>
          <p:cNvCxnSpPr>
            <a:cxnSpLocks/>
          </p:cNvCxnSpPr>
          <p:nvPr/>
        </p:nvCxnSpPr>
        <p:spPr>
          <a:xfrm>
            <a:off x="7691336" y="2470925"/>
            <a:ext cx="801510"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E937BA11-583E-4126-897B-1690C0DBDE8D}"/>
              </a:ext>
            </a:extLst>
          </p:cNvPr>
          <p:cNvPicPr>
            <a:picLocks noChangeAspect="1"/>
          </p:cNvPicPr>
          <p:nvPr/>
        </p:nvPicPr>
        <p:blipFill>
          <a:blip r:embed="rId5"/>
          <a:stretch>
            <a:fillRect/>
          </a:stretch>
        </p:blipFill>
        <p:spPr>
          <a:xfrm>
            <a:off x="507460" y="4076273"/>
            <a:ext cx="6165114" cy="495343"/>
          </a:xfrm>
          <a:prstGeom prst="rect">
            <a:avLst/>
          </a:prstGeom>
          <a:ln w="38100">
            <a:solidFill>
              <a:srgbClr val="8197B6"/>
            </a:solidFill>
          </a:ln>
        </p:spPr>
      </p:pic>
      <p:pic>
        <p:nvPicPr>
          <p:cNvPr id="26" name="Image 25">
            <a:extLst>
              <a:ext uri="{FF2B5EF4-FFF2-40B4-BE49-F238E27FC236}">
                <a16:creationId xmlns:a16="http://schemas.microsoft.com/office/drawing/2014/main" id="{62032773-515D-4D96-AA22-D38999443AD4}"/>
              </a:ext>
            </a:extLst>
          </p:cNvPr>
          <p:cNvPicPr>
            <a:picLocks noChangeAspect="1"/>
          </p:cNvPicPr>
          <p:nvPr/>
        </p:nvPicPr>
        <p:blipFill>
          <a:blip r:embed="rId6"/>
          <a:stretch>
            <a:fillRect/>
          </a:stretch>
        </p:blipFill>
        <p:spPr>
          <a:xfrm>
            <a:off x="8117504" y="4141048"/>
            <a:ext cx="3375953" cy="365792"/>
          </a:xfrm>
          <a:prstGeom prst="rect">
            <a:avLst/>
          </a:prstGeom>
          <a:ln w="38100">
            <a:solidFill>
              <a:srgbClr val="8197B6"/>
            </a:solidFill>
          </a:ln>
        </p:spPr>
      </p:pic>
      <p:cxnSp>
        <p:nvCxnSpPr>
          <p:cNvPr id="27" name="Connecteur droit avec flèche 26">
            <a:extLst>
              <a:ext uri="{FF2B5EF4-FFF2-40B4-BE49-F238E27FC236}">
                <a16:creationId xmlns:a16="http://schemas.microsoft.com/office/drawing/2014/main" id="{3E10BBD7-055C-49EF-B93D-A8C102AA300E}"/>
              </a:ext>
            </a:extLst>
          </p:cNvPr>
          <p:cNvCxnSpPr>
            <a:cxnSpLocks/>
          </p:cNvCxnSpPr>
          <p:nvPr/>
        </p:nvCxnSpPr>
        <p:spPr>
          <a:xfrm>
            <a:off x="6816780" y="4332873"/>
            <a:ext cx="1120990"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2DB22C86-24CC-43F4-AFE7-DDA2BAF5DBF9}"/>
              </a:ext>
            </a:extLst>
          </p:cNvPr>
          <p:cNvPicPr>
            <a:picLocks noChangeAspect="1"/>
          </p:cNvPicPr>
          <p:nvPr/>
        </p:nvPicPr>
        <p:blipFill>
          <a:blip r:embed="rId7"/>
          <a:stretch>
            <a:fillRect/>
          </a:stretch>
        </p:blipFill>
        <p:spPr>
          <a:xfrm>
            <a:off x="8722468" y="4723788"/>
            <a:ext cx="1965852" cy="1453175"/>
          </a:xfrm>
          <a:prstGeom prst="rect">
            <a:avLst/>
          </a:prstGeom>
          <a:ln w="38100">
            <a:solidFill>
              <a:srgbClr val="8197B6"/>
            </a:solidFill>
          </a:ln>
        </p:spPr>
      </p:pic>
    </p:spTree>
    <p:extLst>
      <p:ext uri="{BB962C8B-B14F-4D97-AF65-F5344CB8AC3E}">
        <p14:creationId xmlns:p14="http://schemas.microsoft.com/office/powerpoint/2010/main" val="4003534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lstStyle/>
          <a:p>
            <a:r>
              <a:rPr lang="fr-CA" b="1"/>
              <a:t>Valider</a:t>
            </a:r>
            <a:r>
              <a:rPr lang="fr-CA"/>
              <a:t> son code HTML = Vérifier qu’il n’y a aucune erreur de syntaxe</a:t>
            </a:r>
          </a:p>
          <a:p>
            <a:pPr lvl="1"/>
            <a:r>
              <a:rPr lang="fr-CA"/>
              <a:t>Très important ! </a:t>
            </a:r>
          </a:p>
          <a:p>
            <a:pPr lvl="1"/>
            <a:r>
              <a:rPr lang="fr-CA"/>
              <a:t>Votre page ou des éléments pourraient mal s’afficher.</a:t>
            </a:r>
          </a:p>
          <a:p>
            <a:pPr marL="457200" lvl="1" indent="0">
              <a:buNone/>
            </a:pPr>
            <a:endParaRPr lang="fr-CA" dirty="0"/>
          </a:p>
          <a:p>
            <a:r>
              <a:rPr lang="fr-CA" b="1"/>
              <a:t>Accessibilité</a:t>
            </a:r>
            <a:r>
              <a:rPr lang="fr-CA"/>
              <a:t> : Concept qui </a:t>
            </a:r>
            <a:r>
              <a:rPr lang="fr-CA" dirty="0"/>
              <a:t>facilite</a:t>
            </a:r>
            <a:r>
              <a:rPr lang="fr-CA"/>
              <a:t> l’accès au contenu Web pour des gens avec des handicaps variés.</a:t>
            </a:r>
          </a:p>
          <a:p>
            <a:pPr lvl="1"/>
            <a:r>
              <a:rPr lang="fr-CA"/>
              <a:t>Exemple concret : Utilisateur aveugle qui utilise un « Lecteur de page Web » qui verbalise le contenu de la page.</a:t>
            </a:r>
          </a:p>
          <a:p>
            <a:pPr lvl="2"/>
            <a:r>
              <a:rPr lang="fr-CA"/>
              <a:t>Si vous faites des erreurs de syntaxe, ce genre d’outil se met à très mal fonctionner et l’utilisateur ne pourra pas profiter de votre contenu.</a:t>
            </a:r>
          </a:p>
        </p:txBody>
      </p:sp>
    </p:spTree>
    <p:extLst>
      <p:ext uri="{BB962C8B-B14F-4D97-AF65-F5344CB8AC3E}">
        <p14:creationId xmlns:p14="http://schemas.microsoft.com/office/powerpoint/2010/main" val="1775083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lstStyle/>
          <a:p>
            <a:r>
              <a:rPr lang="fr-CA" b="1"/>
              <a:t>Comment valider ?</a:t>
            </a:r>
          </a:p>
          <a:p>
            <a:pPr lvl="1"/>
            <a:r>
              <a:rPr lang="fr-CA"/>
              <a:t>Grâce à l’outil </a:t>
            </a:r>
            <a:r>
              <a:rPr lang="fr-CA">
                <a:hlinkClick r:id="rId2"/>
              </a:rPr>
              <a:t>https://validator.w3.org/</a:t>
            </a:r>
            <a:endParaRPr lang="fr-CA"/>
          </a:p>
          <a:p>
            <a:pPr lvl="1"/>
            <a:endParaRPr lang="fr-CA"/>
          </a:p>
        </p:txBody>
      </p:sp>
      <p:pic>
        <p:nvPicPr>
          <p:cNvPr id="5" name="Image 4">
            <a:extLst>
              <a:ext uri="{FF2B5EF4-FFF2-40B4-BE49-F238E27FC236}">
                <a16:creationId xmlns:a16="http://schemas.microsoft.com/office/drawing/2014/main" id="{CE6AE022-713A-442A-8CEC-D27219E88594}"/>
              </a:ext>
            </a:extLst>
          </p:cNvPr>
          <p:cNvPicPr>
            <a:picLocks noChangeAspect="1"/>
          </p:cNvPicPr>
          <p:nvPr/>
        </p:nvPicPr>
        <p:blipFill>
          <a:blip r:embed="rId3"/>
          <a:stretch>
            <a:fillRect/>
          </a:stretch>
        </p:blipFill>
        <p:spPr>
          <a:xfrm>
            <a:off x="3071581" y="2336114"/>
            <a:ext cx="5776461" cy="3353091"/>
          </a:xfrm>
          <a:prstGeom prst="rect">
            <a:avLst/>
          </a:prstGeom>
        </p:spPr>
      </p:pic>
      <p:sp>
        <p:nvSpPr>
          <p:cNvPr id="6" name="Espace réservé du contenu 2">
            <a:extLst>
              <a:ext uri="{FF2B5EF4-FFF2-40B4-BE49-F238E27FC236}">
                <a16:creationId xmlns:a16="http://schemas.microsoft.com/office/drawing/2014/main" id="{EBAF6EE4-FC12-460E-A6A7-4CD4906E426D}"/>
              </a:ext>
            </a:extLst>
          </p:cNvPr>
          <p:cNvSpPr txBox="1">
            <a:spLocks/>
          </p:cNvSpPr>
          <p:nvPr/>
        </p:nvSpPr>
        <p:spPr>
          <a:xfrm>
            <a:off x="285752" y="2960814"/>
            <a:ext cx="2727461" cy="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Choisissez cet onglet.</a:t>
            </a:r>
          </a:p>
        </p:txBody>
      </p:sp>
      <p:sp>
        <p:nvSpPr>
          <p:cNvPr id="7" name="Espace réservé du contenu 2">
            <a:extLst>
              <a:ext uri="{FF2B5EF4-FFF2-40B4-BE49-F238E27FC236}">
                <a16:creationId xmlns:a16="http://schemas.microsoft.com/office/drawing/2014/main" id="{4E8B67E3-74F1-4B52-AB7A-6CBD0C604BCD}"/>
              </a:ext>
            </a:extLst>
          </p:cNvPr>
          <p:cNvSpPr txBox="1">
            <a:spLocks/>
          </p:cNvSpPr>
          <p:nvPr/>
        </p:nvSpPr>
        <p:spPr>
          <a:xfrm>
            <a:off x="285753" y="3875904"/>
            <a:ext cx="2727461"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Trouvez votre fichier .html</a:t>
            </a:r>
          </a:p>
        </p:txBody>
      </p:sp>
      <p:sp>
        <p:nvSpPr>
          <p:cNvPr id="8" name="Espace réservé du contenu 2">
            <a:extLst>
              <a:ext uri="{FF2B5EF4-FFF2-40B4-BE49-F238E27FC236}">
                <a16:creationId xmlns:a16="http://schemas.microsoft.com/office/drawing/2014/main" id="{7E91A48C-CF23-4481-B476-DBBDD25BEA99}"/>
              </a:ext>
            </a:extLst>
          </p:cNvPr>
          <p:cNvSpPr txBox="1">
            <a:spLocks/>
          </p:cNvSpPr>
          <p:nvPr/>
        </p:nvSpPr>
        <p:spPr>
          <a:xfrm>
            <a:off x="285752" y="5111317"/>
            <a:ext cx="2727461"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Vérifiez la validité !</a:t>
            </a:r>
          </a:p>
        </p:txBody>
      </p:sp>
      <p:cxnSp>
        <p:nvCxnSpPr>
          <p:cNvPr id="9" name="Connecteur droit avec flèche 8">
            <a:extLst>
              <a:ext uri="{FF2B5EF4-FFF2-40B4-BE49-F238E27FC236}">
                <a16:creationId xmlns:a16="http://schemas.microsoft.com/office/drawing/2014/main" id="{CBFB0FAE-498E-4012-9BDB-B7625562E08A}"/>
              </a:ext>
            </a:extLst>
          </p:cNvPr>
          <p:cNvCxnSpPr>
            <a:cxnSpLocks/>
          </p:cNvCxnSpPr>
          <p:nvPr/>
        </p:nvCxnSpPr>
        <p:spPr>
          <a:xfrm>
            <a:off x="2622798" y="4121236"/>
            <a:ext cx="1268266" cy="418338"/>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6DAC86FD-C106-448D-8EE8-B503CF0A2995}"/>
              </a:ext>
            </a:extLst>
          </p:cNvPr>
          <p:cNvCxnSpPr>
            <a:cxnSpLocks/>
          </p:cNvCxnSpPr>
          <p:nvPr/>
        </p:nvCxnSpPr>
        <p:spPr>
          <a:xfrm>
            <a:off x="2581528" y="3184872"/>
            <a:ext cx="2029383" cy="203274"/>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2B16360C-5E2A-4C5B-B8AC-5CABC6285D44}"/>
              </a:ext>
            </a:extLst>
          </p:cNvPr>
          <p:cNvCxnSpPr>
            <a:cxnSpLocks/>
          </p:cNvCxnSpPr>
          <p:nvPr/>
        </p:nvCxnSpPr>
        <p:spPr>
          <a:xfrm>
            <a:off x="2422643" y="5256631"/>
            <a:ext cx="2726531" cy="253778"/>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68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lnSpcReduction="10000"/>
          </a:bodyPr>
          <a:lstStyle/>
          <a:p>
            <a:r>
              <a:rPr lang="fr-CA"/>
              <a:t>Exemple :</a:t>
            </a:r>
          </a:p>
          <a:p>
            <a:pPr lvl="1"/>
            <a:r>
              <a:rPr lang="fr-CA"/>
              <a:t>Cette page Web est-elle valide .. ?</a:t>
            </a:r>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r>
              <a:rPr lang="fr-CA"/>
              <a:t>Oulala… il y a quelques erreurs !</a:t>
            </a:r>
          </a:p>
          <a:p>
            <a:pPr lvl="1"/>
            <a:endParaRPr lang="fr-CA"/>
          </a:p>
        </p:txBody>
      </p:sp>
      <p:pic>
        <p:nvPicPr>
          <p:cNvPr id="10" name="Image 9">
            <a:extLst>
              <a:ext uri="{FF2B5EF4-FFF2-40B4-BE49-F238E27FC236}">
                <a16:creationId xmlns:a16="http://schemas.microsoft.com/office/drawing/2014/main" id="{1D058ABD-1853-427F-9387-ECEDEEB9E650}"/>
              </a:ext>
            </a:extLst>
          </p:cNvPr>
          <p:cNvPicPr>
            <a:picLocks noChangeAspect="1"/>
          </p:cNvPicPr>
          <p:nvPr/>
        </p:nvPicPr>
        <p:blipFill>
          <a:blip r:embed="rId2"/>
          <a:stretch>
            <a:fillRect/>
          </a:stretch>
        </p:blipFill>
        <p:spPr>
          <a:xfrm>
            <a:off x="520873" y="2096494"/>
            <a:ext cx="4915326" cy="3261643"/>
          </a:xfrm>
          <a:prstGeom prst="rect">
            <a:avLst/>
          </a:prstGeom>
          <a:ln w="38100">
            <a:solidFill>
              <a:srgbClr val="8197B6"/>
            </a:solidFill>
          </a:ln>
        </p:spPr>
      </p:pic>
      <p:pic>
        <p:nvPicPr>
          <p:cNvPr id="13" name="Image 12">
            <a:extLst>
              <a:ext uri="{FF2B5EF4-FFF2-40B4-BE49-F238E27FC236}">
                <a16:creationId xmlns:a16="http://schemas.microsoft.com/office/drawing/2014/main" id="{4C725E54-CE74-4F57-961F-44FB56F2FBA3}"/>
              </a:ext>
            </a:extLst>
          </p:cNvPr>
          <p:cNvPicPr>
            <a:picLocks noChangeAspect="1"/>
          </p:cNvPicPr>
          <p:nvPr/>
        </p:nvPicPr>
        <p:blipFill>
          <a:blip r:embed="rId3"/>
          <a:stretch>
            <a:fillRect/>
          </a:stretch>
        </p:blipFill>
        <p:spPr>
          <a:xfrm>
            <a:off x="7314757" y="1504561"/>
            <a:ext cx="3749822" cy="4323982"/>
          </a:xfrm>
          <a:prstGeom prst="rect">
            <a:avLst/>
          </a:prstGeom>
          <a:ln w="38100">
            <a:solidFill>
              <a:srgbClr val="8197B6"/>
            </a:solidFill>
          </a:ln>
        </p:spPr>
      </p:pic>
      <p:cxnSp>
        <p:nvCxnSpPr>
          <p:cNvPr id="15" name="Connecteur droit avec flèche 14">
            <a:extLst>
              <a:ext uri="{FF2B5EF4-FFF2-40B4-BE49-F238E27FC236}">
                <a16:creationId xmlns:a16="http://schemas.microsoft.com/office/drawing/2014/main" id="{F9164BED-CE3E-4C54-83A0-C9734A23C282}"/>
              </a:ext>
            </a:extLst>
          </p:cNvPr>
          <p:cNvCxnSpPr>
            <a:cxnSpLocks/>
          </p:cNvCxnSpPr>
          <p:nvPr/>
        </p:nvCxnSpPr>
        <p:spPr>
          <a:xfrm flipH="1">
            <a:off x="5753526" y="3727315"/>
            <a:ext cx="124390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33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DF11-A9E8-4378-9923-7C99559F7F55}"/>
              </a:ext>
            </a:extLst>
          </p:cNvPr>
          <p:cNvSpPr>
            <a:spLocks noGrp="1"/>
          </p:cNvSpPr>
          <p:nvPr>
            <p:ph type="title"/>
          </p:nvPr>
        </p:nvSpPr>
        <p:spPr/>
        <p:txBody>
          <a:bodyPr/>
          <a:lstStyle/>
          <a:p>
            <a:r>
              <a:rPr lang="fr-CA"/>
              <a:t>C’est quoi HTML ?</a:t>
            </a:r>
          </a:p>
        </p:txBody>
      </p:sp>
      <p:sp>
        <p:nvSpPr>
          <p:cNvPr id="3" name="Espace réservé du contenu 2">
            <a:extLst>
              <a:ext uri="{FF2B5EF4-FFF2-40B4-BE49-F238E27FC236}">
                <a16:creationId xmlns:a16="http://schemas.microsoft.com/office/drawing/2014/main" id="{0FC95AAF-4FF9-46BB-90CE-60F5DFB3802F}"/>
              </a:ext>
            </a:extLst>
          </p:cNvPr>
          <p:cNvSpPr>
            <a:spLocks noGrp="1"/>
          </p:cNvSpPr>
          <p:nvPr>
            <p:ph idx="1"/>
          </p:nvPr>
        </p:nvSpPr>
        <p:spPr/>
        <p:txBody>
          <a:bodyPr/>
          <a:lstStyle/>
          <a:p>
            <a:r>
              <a:rPr lang="fr-CA"/>
              <a:t>HTML est composé d’</a:t>
            </a:r>
            <a:r>
              <a:rPr lang="fr-CA" b="1"/>
              <a:t>éléments</a:t>
            </a:r>
            <a:r>
              <a:rPr lang="fr-CA"/>
              <a:t> qui nous permettront de meubler nos pages.</a:t>
            </a:r>
          </a:p>
        </p:txBody>
      </p:sp>
      <p:grpSp>
        <p:nvGrpSpPr>
          <p:cNvPr id="7" name="Group 6">
            <a:extLst>
              <a:ext uri="{FF2B5EF4-FFF2-40B4-BE49-F238E27FC236}">
                <a16:creationId xmlns:a16="http://schemas.microsoft.com/office/drawing/2014/main" id="{C5C5AC0A-92E8-4FD9-9EA5-A07E4045C774}"/>
              </a:ext>
            </a:extLst>
          </p:cNvPr>
          <p:cNvGrpSpPr/>
          <p:nvPr/>
        </p:nvGrpSpPr>
        <p:grpSpPr>
          <a:xfrm>
            <a:off x="1459683" y="1996579"/>
            <a:ext cx="9496903" cy="4180383"/>
            <a:chOff x="1235413" y="1717653"/>
            <a:chExt cx="9721174" cy="4459310"/>
          </a:xfrm>
        </p:grpSpPr>
        <p:pic>
          <p:nvPicPr>
            <p:cNvPr id="17" name="Image 16">
              <a:extLst>
                <a:ext uri="{FF2B5EF4-FFF2-40B4-BE49-F238E27FC236}">
                  <a16:creationId xmlns:a16="http://schemas.microsoft.com/office/drawing/2014/main" id="{F26F43A0-EBC4-4D55-8F72-0C880E26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13" y="1717653"/>
              <a:ext cx="9721174" cy="4459310"/>
            </a:xfrm>
            <a:prstGeom prst="rect">
              <a:avLst/>
            </a:prstGeom>
          </p:spPr>
        </p:pic>
        <p:pic>
          <p:nvPicPr>
            <p:cNvPr id="6" name="Picture 5">
              <a:extLst>
                <a:ext uri="{FF2B5EF4-FFF2-40B4-BE49-F238E27FC236}">
                  <a16:creationId xmlns:a16="http://schemas.microsoft.com/office/drawing/2014/main" id="{34E894DA-E702-41FB-85C7-7C8AAA4E9699}"/>
                </a:ext>
              </a:extLst>
            </p:cNvPr>
            <p:cNvPicPr>
              <a:picLocks noChangeAspect="1"/>
            </p:cNvPicPr>
            <p:nvPr/>
          </p:nvPicPr>
          <p:blipFill>
            <a:blip r:embed="rId3"/>
            <a:stretch>
              <a:fillRect/>
            </a:stretch>
          </p:blipFill>
          <p:spPr>
            <a:xfrm>
              <a:off x="9371709" y="4650582"/>
              <a:ext cx="394267" cy="316706"/>
            </a:xfrm>
            <a:prstGeom prst="rect">
              <a:avLst/>
            </a:prstGeom>
          </p:spPr>
        </p:pic>
      </p:grpSp>
    </p:spTree>
    <p:extLst>
      <p:ext uri="{BB962C8B-B14F-4D97-AF65-F5344CB8AC3E}">
        <p14:creationId xmlns:p14="http://schemas.microsoft.com/office/powerpoint/2010/main" val="2643111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0A5F15-A816-4F6D-B189-A0CE04782194}"/>
              </a:ext>
            </a:extLst>
          </p:cNvPr>
          <p:cNvSpPr>
            <a:spLocks noGrp="1"/>
          </p:cNvSpPr>
          <p:nvPr>
            <p:ph type="title"/>
          </p:nvPr>
        </p:nvSpPr>
        <p:spPr/>
        <p:txBody>
          <a:bodyPr/>
          <a:lstStyle/>
          <a:p>
            <a:r>
              <a:rPr lang="fr-CA"/>
              <a:t>Question de validation</a:t>
            </a:r>
          </a:p>
        </p:txBody>
      </p:sp>
      <p:sp>
        <p:nvSpPr>
          <p:cNvPr id="3" name="Espace réservé du contenu 2">
            <a:extLst>
              <a:ext uri="{FF2B5EF4-FFF2-40B4-BE49-F238E27FC236}">
                <a16:creationId xmlns:a16="http://schemas.microsoft.com/office/drawing/2014/main" id="{8E3A47B1-59BF-4C12-AC78-D674AAB7D5FD}"/>
              </a:ext>
            </a:extLst>
          </p:cNvPr>
          <p:cNvSpPr>
            <a:spLocks noGrp="1"/>
          </p:cNvSpPr>
          <p:nvPr>
            <p:ph idx="1"/>
          </p:nvPr>
        </p:nvSpPr>
        <p:spPr/>
        <p:txBody>
          <a:bodyPr/>
          <a:lstStyle/>
          <a:p>
            <a:r>
              <a:rPr lang="fr-CA"/>
              <a:t>Quels sont les 4 éléments à corriger / améliorer ?</a:t>
            </a:r>
          </a:p>
        </p:txBody>
      </p:sp>
      <p:pic>
        <p:nvPicPr>
          <p:cNvPr id="4" name="Image 3">
            <a:extLst>
              <a:ext uri="{FF2B5EF4-FFF2-40B4-BE49-F238E27FC236}">
                <a16:creationId xmlns:a16="http://schemas.microsoft.com/office/drawing/2014/main" id="{8A083277-70A3-490C-84A1-2E73E50FF3E2}"/>
              </a:ext>
            </a:extLst>
          </p:cNvPr>
          <p:cNvPicPr>
            <a:picLocks noChangeAspect="1"/>
          </p:cNvPicPr>
          <p:nvPr/>
        </p:nvPicPr>
        <p:blipFill>
          <a:blip r:embed="rId2"/>
          <a:stretch>
            <a:fillRect/>
          </a:stretch>
        </p:blipFill>
        <p:spPr>
          <a:xfrm>
            <a:off x="2939818" y="1892397"/>
            <a:ext cx="5931808" cy="3936146"/>
          </a:xfrm>
          <a:prstGeom prst="rect">
            <a:avLst/>
          </a:prstGeom>
          <a:ln w="38100">
            <a:solidFill>
              <a:srgbClr val="B681AE"/>
            </a:solidFill>
          </a:ln>
        </p:spPr>
      </p:pic>
    </p:spTree>
    <p:extLst>
      <p:ext uri="{BB962C8B-B14F-4D97-AF65-F5344CB8AC3E}">
        <p14:creationId xmlns:p14="http://schemas.microsoft.com/office/powerpoint/2010/main" val="56230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0A5F15-A816-4F6D-B189-A0CE04782194}"/>
              </a:ext>
            </a:extLst>
          </p:cNvPr>
          <p:cNvSpPr>
            <a:spLocks noGrp="1"/>
          </p:cNvSpPr>
          <p:nvPr>
            <p:ph type="title"/>
          </p:nvPr>
        </p:nvSpPr>
        <p:spPr/>
        <p:txBody>
          <a:bodyPr/>
          <a:lstStyle/>
          <a:p>
            <a:r>
              <a:rPr lang="fr-CA"/>
              <a:t>Question de validation</a:t>
            </a:r>
          </a:p>
        </p:txBody>
      </p:sp>
      <p:sp>
        <p:nvSpPr>
          <p:cNvPr id="3" name="Espace réservé du contenu 2">
            <a:extLst>
              <a:ext uri="{FF2B5EF4-FFF2-40B4-BE49-F238E27FC236}">
                <a16:creationId xmlns:a16="http://schemas.microsoft.com/office/drawing/2014/main" id="{8E3A47B1-59BF-4C12-AC78-D674AAB7D5FD}"/>
              </a:ext>
            </a:extLst>
          </p:cNvPr>
          <p:cNvSpPr>
            <a:spLocks noGrp="1"/>
          </p:cNvSpPr>
          <p:nvPr>
            <p:ph idx="1"/>
          </p:nvPr>
        </p:nvSpPr>
        <p:spPr/>
        <p:txBody>
          <a:bodyPr/>
          <a:lstStyle/>
          <a:p>
            <a:r>
              <a:rPr lang="fr-CA"/>
              <a:t>Quels sont les 4 éléments à corriger / améliorer ?</a:t>
            </a:r>
          </a:p>
        </p:txBody>
      </p:sp>
      <p:pic>
        <p:nvPicPr>
          <p:cNvPr id="5" name="Image 4">
            <a:extLst>
              <a:ext uri="{FF2B5EF4-FFF2-40B4-BE49-F238E27FC236}">
                <a16:creationId xmlns:a16="http://schemas.microsoft.com/office/drawing/2014/main" id="{19329E86-1C74-4ABB-A1CD-AE465CFB69C1}"/>
              </a:ext>
            </a:extLst>
          </p:cNvPr>
          <p:cNvPicPr>
            <a:picLocks noChangeAspect="1"/>
          </p:cNvPicPr>
          <p:nvPr/>
        </p:nvPicPr>
        <p:blipFill>
          <a:blip r:embed="rId2"/>
          <a:stretch>
            <a:fillRect/>
          </a:stretch>
        </p:blipFill>
        <p:spPr>
          <a:xfrm>
            <a:off x="2939817" y="1892397"/>
            <a:ext cx="5977203" cy="3920233"/>
          </a:xfrm>
          <a:prstGeom prst="rect">
            <a:avLst/>
          </a:prstGeom>
          <a:ln w="38100">
            <a:solidFill>
              <a:srgbClr val="8197B6"/>
            </a:solidFill>
          </a:ln>
        </p:spPr>
      </p:pic>
    </p:spTree>
    <p:extLst>
      <p:ext uri="{BB962C8B-B14F-4D97-AF65-F5344CB8AC3E}">
        <p14:creationId xmlns:p14="http://schemas.microsoft.com/office/powerpoint/2010/main" val="2484887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a:bodyPr>
          <a:lstStyle/>
          <a:p>
            <a:r>
              <a:rPr lang="fr-CA"/>
              <a:t>Correction :</a:t>
            </a:r>
          </a:p>
          <a:p>
            <a:pPr lvl="1"/>
            <a:r>
              <a:rPr lang="fr-CA"/>
              <a:t>Ajouter la langue dans </a:t>
            </a:r>
            <a:r>
              <a:rPr lang="fr-CA">
                <a:solidFill>
                  <a:srgbClr val="E351E7"/>
                </a:solidFill>
              </a:rPr>
              <a:t>&lt;html&gt;</a:t>
            </a:r>
          </a:p>
          <a:p>
            <a:pPr lvl="2"/>
            <a:r>
              <a:rPr lang="fr-CA"/>
              <a:t>Améliore le </a:t>
            </a:r>
            <a:r>
              <a:rPr lang="fr-CA" dirty="0"/>
              <a:t>référencement</a:t>
            </a:r>
            <a:r>
              <a:rPr lang="fr-CA"/>
              <a:t> pour </a:t>
            </a:r>
          </a:p>
          <a:p>
            <a:pPr marL="914400" lvl="2" indent="0">
              <a:buNone/>
            </a:pPr>
            <a:r>
              <a:rPr lang="fr-CA"/>
              <a:t>les moteurs de recherche !</a:t>
            </a:r>
          </a:p>
          <a:p>
            <a:pPr marL="914400" lvl="2" indent="0">
              <a:buNone/>
            </a:pPr>
            <a:endParaRPr lang="fr-CA"/>
          </a:p>
          <a:p>
            <a:pPr lvl="1"/>
            <a:r>
              <a:rPr lang="fr-CA"/>
              <a:t>Ajouter la famille de caractères dans le </a:t>
            </a:r>
            <a:r>
              <a:rPr lang="fr-CA">
                <a:solidFill>
                  <a:srgbClr val="E351E7"/>
                </a:solidFill>
              </a:rPr>
              <a:t>&lt;</a:t>
            </a:r>
            <a:r>
              <a:rPr lang="fr-CA" dirty="0" err="1">
                <a:solidFill>
                  <a:srgbClr val="E351E7"/>
                </a:solidFill>
              </a:rPr>
              <a:t>head</a:t>
            </a:r>
            <a:r>
              <a:rPr lang="fr-CA">
                <a:solidFill>
                  <a:srgbClr val="E351E7"/>
                </a:solidFill>
              </a:rPr>
              <a:t>&gt;</a:t>
            </a:r>
          </a:p>
          <a:p>
            <a:pPr lvl="1"/>
            <a:endParaRPr lang="fr-CA"/>
          </a:p>
          <a:p>
            <a:pPr lvl="1"/>
            <a:endParaRPr lang="fr-CA"/>
          </a:p>
          <a:p>
            <a:pPr lvl="1"/>
            <a:endParaRPr lang="fr-CA"/>
          </a:p>
          <a:p>
            <a:pPr lvl="1"/>
            <a:r>
              <a:rPr lang="fr-CA"/>
              <a:t>Mettre </a:t>
            </a:r>
            <a:r>
              <a:rPr lang="fr-CA">
                <a:solidFill>
                  <a:srgbClr val="E351E7"/>
                </a:solidFill>
              </a:rPr>
              <a:t>&lt;/h1&gt; </a:t>
            </a:r>
            <a:r>
              <a:rPr lang="fr-CA"/>
              <a:t>plutôt que </a:t>
            </a:r>
            <a:r>
              <a:rPr lang="fr-CA">
                <a:solidFill>
                  <a:srgbClr val="E351E7"/>
                </a:solidFill>
              </a:rPr>
              <a:t>&lt;/h2&gt;</a:t>
            </a:r>
            <a:r>
              <a:rPr lang="fr-CA"/>
              <a:t> pour</a:t>
            </a:r>
          </a:p>
          <a:p>
            <a:pPr marL="457200" lvl="1" indent="0">
              <a:buNone/>
            </a:pPr>
            <a:r>
              <a:rPr lang="fr-CA"/>
              <a:t>la balise de fermeture qui était erronée</a:t>
            </a:r>
          </a:p>
        </p:txBody>
      </p:sp>
      <p:pic>
        <p:nvPicPr>
          <p:cNvPr id="5" name="Image 4">
            <a:extLst>
              <a:ext uri="{FF2B5EF4-FFF2-40B4-BE49-F238E27FC236}">
                <a16:creationId xmlns:a16="http://schemas.microsoft.com/office/drawing/2014/main" id="{4EFDB213-90BC-49BC-BB21-F12F37A2C86A}"/>
              </a:ext>
            </a:extLst>
          </p:cNvPr>
          <p:cNvPicPr>
            <a:picLocks noChangeAspect="1"/>
          </p:cNvPicPr>
          <p:nvPr/>
        </p:nvPicPr>
        <p:blipFill>
          <a:blip r:embed="rId2"/>
          <a:stretch>
            <a:fillRect/>
          </a:stretch>
        </p:blipFill>
        <p:spPr>
          <a:xfrm>
            <a:off x="5828276" y="1855779"/>
            <a:ext cx="1691787" cy="434378"/>
          </a:xfrm>
          <a:prstGeom prst="rect">
            <a:avLst/>
          </a:prstGeom>
          <a:ln w="38100">
            <a:solidFill>
              <a:srgbClr val="8197B6"/>
            </a:solidFill>
          </a:ln>
        </p:spPr>
      </p:pic>
      <p:pic>
        <p:nvPicPr>
          <p:cNvPr id="7" name="Image 6">
            <a:extLst>
              <a:ext uri="{FF2B5EF4-FFF2-40B4-BE49-F238E27FC236}">
                <a16:creationId xmlns:a16="http://schemas.microsoft.com/office/drawing/2014/main" id="{A3A6E671-417E-4906-ACD4-C3767FF7670D}"/>
              </a:ext>
            </a:extLst>
          </p:cNvPr>
          <p:cNvPicPr>
            <a:picLocks noChangeAspect="1"/>
          </p:cNvPicPr>
          <p:nvPr/>
        </p:nvPicPr>
        <p:blipFill>
          <a:blip r:embed="rId3"/>
          <a:stretch>
            <a:fillRect/>
          </a:stretch>
        </p:blipFill>
        <p:spPr>
          <a:xfrm>
            <a:off x="8551195" y="1311675"/>
            <a:ext cx="3433281" cy="1522585"/>
          </a:xfrm>
          <a:prstGeom prst="rect">
            <a:avLst/>
          </a:prstGeom>
          <a:ln w="38100">
            <a:solidFill>
              <a:srgbClr val="8197B6"/>
            </a:solidFill>
          </a:ln>
        </p:spPr>
      </p:pic>
      <p:cxnSp>
        <p:nvCxnSpPr>
          <p:cNvPr id="11" name="Connecteur droit avec flèche 10">
            <a:extLst>
              <a:ext uri="{FF2B5EF4-FFF2-40B4-BE49-F238E27FC236}">
                <a16:creationId xmlns:a16="http://schemas.microsoft.com/office/drawing/2014/main" id="{101B6E57-D490-4B23-BE8E-353DB05ECA71}"/>
              </a:ext>
            </a:extLst>
          </p:cNvPr>
          <p:cNvCxnSpPr>
            <a:cxnSpLocks/>
          </p:cNvCxnSpPr>
          <p:nvPr/>
        </p:nvCxnSpPr>
        <p:spPr>
          <a:xfrm flipH="1">
            <a:off x="7697822" y="2170889"/>
            <a:ext cx="739302"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651494C-BE86-4E29-933A-83F2AC7304EE}"/>
              </a:ext>
            </a:extLst>
          </p:cNvPr>
          <p:cNvPicPr>
            <a:picLocks noChangeAspect="1"/>
          </p:cNvPicPr>
          <p:nvPr/>
        </p:nvPicPr>
        <p:blipFill>
          <a:blip r:embed="rId4"/>
          <a:stretch>
            <a:fillRect/>
          </a:stretch>
        </p:blipFill>
        <p:spPr>
          <a:xfrm>
            <a:off x="6769720" y="3464540"/>
            <a:ext cx="4279796" cy="676719"/>
          </a:xfrm>
          <a:prstGeom prst="rect">
            <a:avLst/>
          </a:prstGeom>
          <a:ln w="38100">
            <a:solidFill>
              <a:srgbClr val="8197B6"/>
            </a:solidFill>
          </a:ln>
        </p:spPr>
      </p:pic>
      <p:pic>
        <p:nvPicPr>
          <p:cNvPr id="16" name="Image 15">
            <a:extLst>
              <a:ext uri="{FF2B5EF4-FFF2-40B4-BE49-F238E27FC236}">
                <a16:creationId xmlns:a16="http://schemas.microsoft.com/office/drawing/2014/main" id="{08E61A25-2AB9-41CC-BC6A-541EA1D6D192}"/>
              </a:ext>
            </a:extLst>
          </p:cNvPr>
          <p:cNvPicPr>
            <a:picLocks noChangeAspect="1"/>
          </p:cNvPicPr>
          <p:nvPr/>
        </p:nvPicPr>
        <p:blipFill>
          <a:blip r:embed="rId5"/>
          <a:stretch>
            <a:fillRect/>
          </a:stretch>
        </p:blipFill>
        <p:spPr>
          <a:xfrm>
            <a:off x="1537816" y="3429000"/>
            <a:ext cx="3345470" cy="784928"/>
          </a:xfrm>
          <a:prstGeom prst="rect">
            <a:avLst/>
          </a:prstGeom>
          <a:ln w="38100">
            <a:solidFill>
              <a:srgbClr val="8197B6"/>
            </a:solidFill>
          </a:ln>
        </p:spPr>
      </p:pic>
      <p:cxnSp>
        <p:nvCxnSpPr>
          <p:cNvPr id="17" name="Connecteur droit avec flèche 16">
            <a:extLst>
              <a:ext uri="{FF2B5EF4-FFF2-40B4-BE49-F238E27FC236}">
                <a16:creationId xmlns:a16="http://schemas.microsoft.com/office/drawing/2014/main" id="{C4134519-95B6-4D35-8C25-E0B19ACE6D68}"/>
              </a:ext>
            </a:extLst>
          </p:cNvPr>
          <p:cNvCxnSpPr>
            <a:cxnSpLocks/>
          </p:cNvCxnSpPr>
          <p:nvPr/>
        </p:nvCxnSpPr>
        <p:spPr>
          <a:xfrm flipH="1">
            <a:off x="5191114" y="3821464"/>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DE6C3B97-8F55-488F-8F64-A560ED617E39}"/>
              </a:ext>
            </a:extLst>
          </p:cNvPr>
          <p:cNvPicPr>
            <a:picLocks noChangeAspect="1"/>
          </p:cNvPicPr>
          <p:nvPr/>
        </p:nvPicPr>
        <p:blipFill>
          <a:blip r:embed="rId6"/>
          <a:stretch>
            <a:fillRect/>
          </a:stretch>
        </p:blipFill>
        <p:spPr>
          <a:xfrm>
            <a:off x="6769720" y="5124670"/>
            <a:ext cx="4644786" cy="843309"/>
          </a:xfrm>
          <a:prstGeom prst="rect">
            <a:avLst/>
          </a:prstGeom>
          <a:ln w="38100">
            <a:solidFill>
              <a:srgbClr val="8197B6"/>
            </a:solidFill>
          </a:ln>
        </p:spPr>
      </p:pic>
      <p:pic>
        <p:nvPicPr>
          <p:cNvPr id="22" name="Image 21">
            <a:extLst>
              <a:ext uri="{FF2B5EF4-FFF2-40B4-BE49-F238E27FC236}">
                <a16:creationId xmlns:a16="http://schemas.microsoft.com/office/drawing/2014/main" id="{40E182E7-41D6-4C81-9FA9-61FEC9928FC0}"/>
              </a:ext>
            </a:extLst>
          </p:cNvPr>
          <p:cNvPicPr>
            <a:picLocks noChangeAspect="1"/>
          </p:cNvPicPr>
          <p:nvPr/>
        </p:nvPicPr>
        <p:blipFill>
          <a:blip r:embed="rId7"/>
          <a:stretch>
            <a:fillRect/>
          </a:stretch>
        </p:blipFill>
        <p:spPr>
          <a:xfrm>
            <a:off x="2325487" y="5485434"/>
            <a:ext cx="2491956" cy="243861"/>
          </a:xfrm>
          <a:prstGeom prst="rect">
            <a:avLst/>
          </a:prstGeom>
          <a:ln w="38100">
            <a:solidFill>
              <a:srgbClr val="8197B6"/>
            </a:solidFill>
          </a:ln>
        </p:spPr>
      </p:pic>
      <p:cxnSp>
        <p:nvCxnSpPr>
          <p:cNvPr id="23" name="Connecteur droit avec flèche 22">
            <a:extLst>
              <a:ext uri="{FF2B5EF4-FFF2-40B4-BE49-F238E27FC236}">
                <a16:creationId xmlns:a16="http://schemas.microsoft.com/office/drawing/2014/main" id="{B1C932C3-1950-45C1-8F48-7C307CDDCACD}"/>
              </a:ext>
            </a:extLst>
          </p:cNvPr>
          <p:cNvCxnSpPr>
            <a:cxnSpLocks/>
          </p:cNvCxnSpPr>
          <p:nvPr/>
        </p:nvCxnSpPr>
        <p:spPr>
          <a:xfrm flipH="1">
            <a:off x="5097427" y="5607365"/>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43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a:bodyPr>
          <a:lstStyle/>
          <a:p>
            <a:r>
              <a:rPr lang="fr-CA"/>
              <a:t>Correction (suite) :</a:t>
            </a:r>
          </a:p>
          <a:p>
            <a:pPr lvl="1"/>
            <a:r>
              <a:rPr lang="fr-CA"/>
              <a:t>Les balises </a:t>
            </a:r>
            <a:r>
              <a:rPr lang="fr-CA" dirty="0" err="1">
                <a:solidFill>
                  <a:srgbClr val="E351E7"/>
                </a:solidFill>
              </a:rPr>
              <a:t>strong</a:t>
            </a:r>
            <a:r>
              <a:rPr lang="fr-CA"/>
              <a:t> et </a:t>
            </a:r>
            <a:r>
              <a:rPr lang="fr-CA" dirty="0" err="1">
                <a:solidFill>
                  <a:srgbClr val="E351E7"/>
                </a:solidFill>
              </a:rPr>
              <a:t>em</a:t>
            </a:r>
            <a:r>
              <a:rPr lang="fr-CA"/>
              <a:t> sont croisées … il faut les imbriquer.</a:t>
            </a:r>
          </a:p>
        </p:txBody>
      </p:sp>
      <p:pic>
        <p:nvPicPr>
          <p:cNvPr id="6" name="Image 5">
            <a:extLst>
              <a:ext uri="{FF2B5EF4-FFF2-40B4-BE49-F238E27FC236}">
                <a16:creationId xmlns:a16="http://schemas.microsoft.com/office/drawing/2014/main" id="{8AF3794A-6D60-4694-9E7C-C5BD65477E40}"/>
              </a:ext>
            </a:extLst>
          </p:cNvPr>
          <p:cNvPicPr>
            <a:picLocks noChangeAspect="1"/>
          </p:cNvPicPr>
          <p:nvPr/>
        </p:nvPicPr>
        <p:blipFill>
          <a:blip r:embed="rId2"/>
          <a:stretch>
            <a:fillRect/>
          </a:stretch>
        </p:blipFill>
        <p:spPr>
          <a:xfrm>
            <a:off x="1124970" y="2590286"/>
            <a:ext cx="4594025" cy="253658"/>
          </a:xfrm>
          <a:prstGeom prst="rect">
            <a:avLst/>
          </a:prstGeom>
          <a:ln w="38100">
            <a:solidFill>
              <a:srgbClr val="8197B6"/>
            </a:solidFill>
          </a:ln>
        </p:spPr>
      </p:pic>
      <p:pic>
        <p:nvPicPr>
          <p:cNvPr id="9" name="Image 8">
            <a:extLst>
              <a:ext uri="{FF2B5EF4-FFF2-40B4-BE49-F238E27FC236}">
                <a16:creationId xmlns:a16="http://schemas.microsoft.com/office/drawing/2014/main" id="{ED282D2F-3457-48DF-9324-77E7007801E0}"/>
              </a:ext>
            </a:extLst>
          </p:cNvPr>
          <p:cNvPicPr>
            <a:picLocks noChangeAspect="1"/>
          </p:cNvPicPr>
          <p:nvPr/>
        </p:nvPicPr>
        <p:blipFill>
          <a:blip r:embed="rId3"/>
          <a:stretch>
            <a:fillRect/>
          </a:stretch>
        </p:blipFill>
        <p:spPr>
          <a:xfrm>
            <a:off x="7438533" y="1938230"/>
            <a:ext cx="3663969" cy="1557770"/>
          </a:xfrm>
          <a:prstGeom prst="rect">
            <a:avLst/>
          </a:prstGeom>
          <a:ln w="38100">
            <a:solidFill>
              <a:srgbClr val="8197B6"/>
            </a:solidFill>
          </a:ln>
        </p:spPr>
      </p:pic>
      <p:cxnSp>
        <p:nvCxnSpPr>
          <p:cNvPr id="18" name="Connecteur droit avec flèche 17">
            <a:extLst>
              <a:ext uri="{FF2B5EF4-FFF2-40B4-BE49-F238E27FC236}">
                <a16:creationId xmlns:a16="http://schemas.microsoft.com/office/drawing/2014/main" id="{5804681E-1B3E-447E-8872-06F3FBF55E95}"/>
              </a:ext>
            </a:extLst>
          </p:cNvPr>
          <p:cNvCxnSpPr>
            <a:cxnSpLocks/>
          </p:cNvCxnSpPr>
          <p:nvPr/>
        </p:nvCxnSpPr>
        <p:spPr>
          <a:xfrm flipH="1">
            <a:off x="5867400" y="2717115"/>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46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0EE25-8E4D-4348-9817-A91107CEC97F}"/>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69568F5C-2BEC-4606-89AF-4BA33EF9BBF2}"/>
              </a:ext>
            </a:extLst>
          </p:cNvPr>
          <p:cNvSpPr>
            <a:spLocks noGrp="1"/>
          </p:cNvSpPr>
          <p:nvPr>
            <p:ph idx="1"/>
          </p:nvPr>
        </p:nvSpPr>
        <p:spPr/>
        <p:txBody>
          <a:bodyPr/>
          <a:lstStyle/>
          <a:p>
            <a:r>
              <a:rPr lang="fr-CA"/>
              <a:t>Code corrigé : </a:t>
            </a:r>
          </a:p>
        </p:txBody>
      </p:sp>
      <p:pic>
        <p:nvPicPr>
          <p:cNvPr id="5" name="Image 4">
            <a:extLst>
              <a:ext uri="{FF2B5EF4-FFF2-40B4-BE49-F238E27FC236}">
                <a16:creationId xmlns:a16="http://schemas.microsoft.com/office/drawing/2014/main" id="{9EE7B37F-22C6-42A9-8F78-81E456787228}"/>
              </a:ext>
            </a:extLst>
          </p:cNvPr>
          <p:cNvPicPr>
            <a:picLocks noChangeAspect="1"/>
          </p:cNvPicPr>
          <p:nvPr/>
        </p:nvPicPr>
        <p:blipFill>
          <a:blip r:embed="rId2"/>
          <a:stretch>
            <a:fillRect/>
          </a:stretch>
        </p:blipFill>
        <p:spPr>
          <a:xfrm>
            <a:off x="345442" y="1717417"/>
            <a:ext cx="5750558" cy="3771585"/>
          </a:xfrm>
          <a:prstGeom prst="rect">
            <a:avLst/>
          </a:prstGeom>
          <a:ln w="38100">
            <a:solidFill>
              <a:srgbClr val="8197B6"/>
            </a:solidFill>
          </a:ln>
        </p:spPr>
      </p:pic>
      <p:pic>
        <p:nvPicPr>
          <p:cNvPr id="7" name="Image 6">
            <a:extLst>
              <a:ext uri="{FF2B5EF4-FFF2-40B4-BE49-F238E27FC236}">
                <a16:creationId xmlns:a16="http://schemas.microsoft.com/office/drawing/2014/main" id="{919FF05F-5DAE-4A11-9948-A2775BEEC527}"/>
              </a:ext>
            </a:extLst>
          </p:cNvPr>
          <p:cNvPicPr>
            <a:picLocks noChangeAspect="1"/>
          </p:cNvPicPr>
          <p:nvPr/>
        </p:nvPicPr>
        <p:blipFill>
          <a:blip r:embed="rId3"/>
          <a:stretch>
            <a:fillRect/>
          </a:stretch>
        </p:blipFill>
        <p:spPr>
          <a:xfrm>
            <a:off x="6637130" y="3079483"/>
            <a:ext cx="4922947" cy="1165961"/>
          </a:xfrm>
          <a:prstGeom prst="rect">
            <a:avLst/>
          </a:prstGeom>
          <a:ln w="38100">
            <a:solidFill>
              <a:srgbClr val="8197B6"/>
            </a:solidFill>
          </a:ln>
        </p:spPr>
      </p:pic>
      <p:sp>
        <p:nvSpPr>
          <p:cNvPr id="8" name="Espace réservé du contenu 2">
            <a:extLst>
              <a:ext uri="{FF2B5EF4-FFF2-40B4-BE49-F238E27FC236}">
                <a16:creationId xmlns:a16="http://schemas.microsoft.com/office/drawing/2014/main" id="{9573C08D-72F9-432A-ADA1-6625ED2CEFF1}"/>
              </a:ext>
            </a:extLst>
          </p:cNvPr>
          <p:cNvSpPr txBox="1">
            <a:spLocks/>
          </p:cNvSpPr>
          <p:nvPr/>
        </p:nvSpPr>
        <p:spPr>
          <a:xfrm>
            <a:off x="7696022" y="2630815"/>
            <a:ext cx="4198908"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Le validateur est content </a:t>
            </a:r>
            <a:r>
              <a:rPr lang="fr-CA" sz="2000">
                <a:sym typeface="Wingdings" panose="05000000000000000000" pitchFamily="2" charset="2"/>
              </a:rPr>
              <a:t></a:t>
            </a:r>
            <a:endParaRPr lang="fr-CA" sz="2000"/>
          </a:p>
        </p:txBody>
      </p:sp>
    </p:spTree>
    <p:extLst>
      <p:ext uri="{BB962C8B-B14F-4D97-AF65-F5344CB8AC3E}">
        <p14:creationId xmlns:p14="http://schemas.microsoft.com/office/powerpoint/2010/main" val="580405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7B31B56-C10C-4639-AF01-1A516C58EC6E}"/>
              </a:ext>
            </a:extLst>
          </p:cNvPr>
          <p:cNvSpPr>
            <a:spLocks noGrp="1"/>
          </p:cNvSpPr>
          <p:nvPr>
            <p:ph idx="1"/>
          </p:nvPr>
        </p:nvSpPr>
        <p:spPr>
          <a:xfrm>
            <a:off x="747409" y="1853065"/>
            <a:ext cx="10515600" cy="5147506"/>
          </a:xfrm>
        </p:spPr>
        <p:txBody>
          <a:bodyPr>
            <a:normAutofit/>
          </a:bodyPr>
          <a:lstStyle/>
          <a:p>
            <a:pPr marL="0" indent="0" algn="ctr">
              <a:buNone/>
            </a:pPr>
            <a:r>
              <a:rPr lang="fr-CA" sz="6600"/>
              <a:t>Introduction à CSS</a:t>
            </a:r>
          </a:p>
        </p:txBody>
      </p:sp>
      <p:pic>
        <p:nvPicPr>
          <p:cNvPr id="7" name="Image 6">
            <a:extLst>
              <a:ext uri="{FF2B5EF4-FFF2-40B4-BE49-F238E27FC236}">
                <a16:creationId xmlns:a16="http://schemas.microsoft.com/office/drawing/2014/main" id="{ECDBAD6A-3C49-4ECC-996B-DA53C1D28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781" y="2827505"/>
            <a:ext cx="1997245" cy="2817779"/>
          </a:xfrm>
          <a:prstGeom prst="rect">
            <a:avLst/>
          </a:prstGeom>
        </p:spPr>
      </p:pic>
    </p:spTree>
    <p:extLst>
      <p:ext uri="{BB962C8B-B14F-4D97-AF65-F5344CB8AC3E}">
        <p14:creationId xmlns:p14="http://schemas.microsoft.com/office/powerpoint/2010/main" val="15962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BA36E-5FE2-4F1A-B788-19D84BD1B76B}"/>
              </a:ext>
            </a:extLst>
          </p:cNvPr>
          <p:cNvSpPr>
            <a:spLocks noGrp="1"/>
          </p:cNvSpPr>
          <p:nvPr>
            <p:ph type="title"/>
          </p:nvPr>
        </p:nvSpPr>
        <p:spPr/>
        <p:txBody>
          <a:bodyPr/>
          <a:lstStyle/>
          <a:p>
            <a:r>
              <a:rPr lang="fr-CA"/>
              <a:t>C’est quoi CSS ?</a:t>
            </a:r>
          </a:p>
        </p:txBody>
      </p:sp>
      <p:sp>
        <p:nvSpPr>
          <p:cNvPr id="3" name="Espace réservé du contenu 2">
            <a:extLst>
              <a:ext uri="{FF2B5EF4-FFF2-40B4-BE49-F238E27FC236}">
                <a16:creationId xmlns:a16="http://schemas.microsoft.com/office/drawing/2014/main" id="{E2BB3440-918A-46C9-BD45-407A75B7CBB6}"/>
              </a:ext>
            </a:extLst>
          </p:cNvPr>
          <p:cNvSpPr>
            <a:spLocks noGrp="1"/>
          </p:cNvSpPr>
          <p:nvPr>
            <p:ph idx="1"/>
          </p:nvPr>
        </p:nvSpPr>
        <p:spPr/>
        <p:txBody>
          <a:bodyPr/>
          <a:lstStyle/>
          <a:p>
            <a:r>
              <a:rPr lang="fr-CA"/>
              <a:t>C.S.S.</a:t>
            </a:r>
          </a:p>
          <a:p>
            <a:pPr marL="0" indent="0">
              <a:buNone/>
            </a:pPr>
            <a:r>
              <a:rPr lang="fr-CA"/>
              <a:t>→ </a:t>
            </a:r>
            <a:r>
              <a:rPr lang="fr-CA" b="1"/>
              <a:t>C</a:t>
            </a:r>
            <a:r>
              <a:rPr lang="fr-CA"/>
              <a:t>ascading </a:t>
            </a:r>
            <a:r>
              <a:rPr lang="fr-CA" b="1"/>
              <a:t>S</a:t>
            </a:r>
            <a:r>
              <a:rPr lang="fr-CA"/>
              <a:t>tyle </a:t>
            </a:r>
            <a:r>
              <a:rPr lang="fr-CA" b="1"/>
              <a:t>S</a:t>
            </a:r>
            <a:r>
              <a:rPr lang="fr-CA"/>
              <a:t>heet ( ͡❛ ͜ʖ ͡❛)</a:t>
            </a:r>
          </a:p>
          <a:p>
            <a:pPr lvl="1"/>
            <a:endParaRPr lang="fr-CA"/>
          </a:p>
          <a:p>
            <a:r>
              <a:rPr lang="fr-CA"/>
              <a:t>Décrit comment les éléments HTML doivent être affichés. (Couleur, taille, bordures, position, etc.)</a:t>
            </a:r>
          </a:p>
          <a:p>
            <a:pPr lvl="1"/>
            <a:endParaRPr lang="fr-CA"/>
          </a:p>
          <a:p>
            <a:r>
              <a:rPr lang="fr-CA"/>
              <a:t>Peut décrire l’affichage de plusieurs pages à la fois ! (Économie de temps et de code)</a:t>
            </a:r>
          </a:p>
          <a:p>
            <a:endParaRPr lang="fr-CA"/>
          </a:p>
          <a:p>
            <a:r>
              <a:rPr lang="fr-CA"/>
              <a:t>Fonctionne avec des </a:t>
            </a:r>
            <a:r>
              <a:rPr lang="fr-CA">
                <a:solidFill>
                  <a:srgbClr val="F75A3B"/>
                </a:solidFill>
              </a:rPr>
              <a:t>sélecteurs </a:t>
            </a:r>
            <a:r>
              <a:rPr lang="fr-CA"/>
              <a:t>et des </a:t>
            </a:r>
            <a:r>
              <a:rPr lang="fr-CA">
                <a:solidFill>
                  <a:srgbClr val="F75A3B"/>
                </a:solidFill>
              </a:rPr>
              <a:t>règles</a:t>
            </a:r>
            <a:r>
              <a:rPr lang="fr-CA"/>
              <a:t>.</a:t>
            </a:r>
          </a:p>
        </p:txBody>
      </p:sp>
    </p:spTree>
    <p:extLst>
      <p:ext uri="{BB962C8B-B14F-4D97-AF65-F5344CB8AC3E}">
        <p14:creationId xmlns:p14="http://schemas.microsoft.com/office/powerpoint/2010/main" val="1743848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816EE4-82C2-4733-83B8-70549FFBB5BE}"/>
              </a:ext>
            </a:extLst>
          </p:cNvPr>
          <p:cNvSpPr>
            <a:spLocks noGrp="1"/>
          </p:cNvSpPr>
          <p:nvPr>
            <p:ph type="title"/>
          </p:nvPr>
        </p:nvSpPr>
        <p:spPr/>
        <p:txBody>
          <a:bodyPr/>
          <a:lstStyle/>
          <a:p>
            <a:r>
              <a:rPr lang="fr-CA"/>
              <a:t>C’est quoi CSS ?</a:t>
            </a:r>
          </a:p>
        </p:txBody>
      </p:sp>
      <p:sp>
        <p:nvSpPr>
          <p:cNvPr id="3" name="Espace réservé du contenu 2">
            <a:extLst>
              <a:ext uri="{FF2B5EF4-FFF2-40B4-BE49-F238E27FC236}">
                <a16:creationId xmlns:a16="http://schemas.microsoft.com/office/drawing/2014/main" id="{54FDE5DB-E04E-433C-98C5-464D776666C9}"/>
              </a:ext>
            </a:extLst>
          </p:cNvPr>
          <p:cNvSpPr>
            <a:spLocks noGrp="1"/>
          </p:cNvSpPr>
          <p:nvPr>
            <p:ph idx="1"/>
          </p:nvPr>
        </p:nvSpPr>
        <p:spPr/>
        <p:txBody>
          <a:bodyPr/>
          <a:lstStyle/>
          <a:p>
            <a:r>
              <a:rPr lang="fr-CA"/>
              <a:t>Exemple simple :</a:t>
            </a:r>
          </a:p>
          <a:p>
            <a:endParaRPr lang="fr-CA"/>
          </a:p>
          <a:p>
            <a:endParaRPr lang="fr-CA"/>
          </a:p>
          <a:p>
            <a:endParaRPr lang="fr-CA"/>
          </a:p>
          <a:p>
            <a:pPr marL="457200" lvl="1" indent="0">
              <a:buNone/>
            </a:pPr>
            <a:r>
              <a:rPr lang="fr-CA" b="1">
                <a:solidFill>
                  <a:srgbClr val="F75A3B"/>
                </a:solidFill>
                <a:latin typeface="Courier New" panose="02070309020205020404" pitchFamily="49" charset="0"/>
                <a:cs typeface="Courier New" panose="02070309020205020404" pitchFamily="49" charset="0"/>
              </a:rPr>
              <a:t>color:violet; </a:t>
            </a:r>
            <a:r>
              <a:rPr lang="fr-CA"/>
              <a:t>est un petit morceau de CSS qui change</a:t>
            </a:r>
          </a:p>
          <a:p>
            <a:pPr marL="457200" lvl="1" indent="0">
              <a:buNone/>
            </a:pPr>
            <a:r>
              <a:rPr lang="fr-CA"/>
              <a:t>le style de notre paragraphe.</a:t>
            </a:r>
          </a:p>
        </p:txBody>
      </p:sp>
      <p:cxnSp>
        <p:nvCxnSpPr>
          <p:cNvPr id="9" name="Connecteur droit avec flèche 8">
            <a:extLst>
              <a:ext uri="{FF2B5EF4-FFF2-40B4-BE49-F238E27FC236}">
                <a16:creationId xmlns:a16="http://schemas.microsoft.com/office/drawing/2014/main" id="{DFB80451-862A-4229-9C11-AEC3AED848D8}"/>
              </a:ext>
            </a:extLst>
          </p:cNvPr>
          <p:cNvCxnSpPr>
            <a:cxnSpLocks/>
          </p:cNvCxnSpPr>
          <p:nvPr/>
        </p:nvCxnSpPr>
        <p:spPr>
          <a:xfrm>
            <a:off x="7394643" y="2276128"/>
            <a:ext cx="1042480"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99BC8954-A433-4BA2-B50F-2F6DF52ED93E}"/>
              </a:ext>
            </a:extLst>
          </p:cNvPr>
          <p:cNvPicPr>
            <a:picLocks noChangeAspect="1"/>
          </p:cNvPicPr>
          <p:nvPr/>
        </p:nvPicPr>
        <p:blipFill>
          <a:blip r:embed="rId2"/>
          <a:stretch>
            <a:fillRect/>
          </a:stretch>
        </p:blipFill>
        <p:spPr>
          <a:xfrm>
            <a:off x="501333" y="2150387"/>
            <a:ext cx="6607113" cy="251482"/>
          </a:xfrm>
          <a:prstGeom prst="rect">
            <a:avLst/>
          </a:prstGeom>
          <a:ln w="38100">
            <a:solidFill>
              <a:srgbClr val="81ADB6"/>
            </a:solidFill>
          </a:ln>
        </p:spPr>
      </p:pic>
      <p:pic>
        <p:nvPicPr>
          <p:cNvPr id="5" name="Image 4">
            <a:extLst>
              <a:ext uri="{FF2B5EF4-FFF2-40B4-BE49-F238E27FC236}">
                <a16:creationId xmlns:a16="http://schemas.microsoft.com/office/drawing/2014/main" id="{96D3FF94-5773-4236-AD4A-5E57AA8EDB81}"/>
              </a:ext>
            </a:extLst>
          </p:cNvPr>
          <p:cNvPicPr>
            <a:picLocks noChangeAspect="1"/>
          </p:cNvPicPr>
          <p:nvPr/>
        </p:nvPicPr>
        <p:blipFill>
          <a:blip r:embed="rId3"/>
          <a:stretch>
            <a:fillRect/>
          </a:stretch>
        </p:blipFill>
        <p:spPr>
          <a:xfrm>
            <a:off x="8773990" y="1776974"/>
            <a:ext cx="2537680" cy="998307"/>
          </a:xfrm>
          <a:prstGeom prst="rect">
            <a:avLst/>
          </a:prstGeom>
          <a:ln w="38100">
            <a:solidFill>
              <a:srgbClr val="81ADB6"/>
            </a:solidFill>
          </a:ln>
        </p:spPr>
      </p:pic>
    </p:spTree>
    <p:extLst>
      <p:ext uri="{BB962C8B-B14F-4D97-AF65-F5344CB8AC3E}">
        <p14:creationId xmlns:p14="http://schemas.microsoft.com/office/powerpoint/2010/main" val="889775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91889-4749-48DC-A96C-68987D8304F4}"/>
              </a:ext>
            </a:extLst>
          </p:cNvPr>
          <p:cNvSpPr>
            <a:spLocks noGrp="1"/>
          </p:cNvSpPr>
          <p:nvPr>
            <p:ph type="title"/>
          </p:nvPr>
        </p:nvSpPr>
        <p:spPr/>
        <p:txBody>
          <a:bodyPr/>
          <a:lstStyle/>
          <a:p>
            <a:r>
              <a:rPr lang="fr-CA"/>
              <a:t>Syntaxe de CSS</a:t>
            </a:r>
          </a:p>
        </p:txBody>
      </p:sp>
      <p:sp>
        <p:nvSpPr>
          <p:cNvPr id="3" name="Espace réservé du contenu 2">
            <a:extLst>
              <a:ext uri="{FF2B5EF4-FFF2-40B4-BE49-F238E27FC236}">
                <a16:creationId xmlns:a16="http://schemas.microsoft.com/office/drawing/2014/main" id="{A86FB714-2D6B-4141-B96B-D5FDD6070A60}"/>
              </a:ext>
            </a:extLst>
          </p:cNvPr>
          <p:cNvSpPr>
            <a:spLocks noGrp="1"/>
          </p:cNvSpPr>
          <p:nvPr>
            <p:ph idx="1"/>
          </p:nvPr>
        </p:nvSpPr>
        <p:spPr/>
        <p:txBody>
          <a:bodyPr/>
          <a:lstStyle/>
          <a:p>
            <a:r>
              <a:rPr lang="fr-CA"/>
              <a:t>Chaque modification appliquée à un élément est représentée par une règle</a:t>
            </a:r>
          </a:p>
          <a:p>
            <a:pPr lvl="1"/>
            <a:r>
              <a:rPr lang="fr-CA"/>
              <a:t>Cette règle est composée d’un </a:t>
            </a:r>
            <a:r>
              <a:rPr lang="fr-CA" b="1">
                <a:solidFill>
                  <a:srgbClr val="F75A3B"/>
                </a:solidFill>
              </a:rPr>
              <a:t>attribut</a:t>
            </a:r>
            <a:r>
              <a:rPr lang="fr-CA"/>
              <a:t> et d’une </a:t>
            </a:r>
            <a:r>
              <a:rPr lang="fr-CA" b="1">
                <a:solidFill>
                  <a:srgbClr val="DDAB5B"/>
                </a:solidFill>
              </a:rPr>
              <a:t>valeur</a:t>
            </a:r>
            <a:r>
              <a:rPr lang="fr-CA"/>
              <a:t> :</a:t>
            </a:r>
          </a:p>
          <a:p>
            <a:pPr lvl="1"/>
            <a:r>
              <a:rPr lang="fr-CA"/>
              <a:t>Quelques exemples :</a:t>
            </a:r>
          </a:p>
          <a:p>
            <a:pPr lvl="1"/>
            <a:endParaRPr lang="fr-CA"/>
          </a:p>
          <a:p>
            <a:pPr marL="457200" lvl="1" indent="0">
              <a:buNone/>
            </a:pPr>
            <a:r>
              <a:rPr lang="fr-CA" dirty="0" err="1">
                <a:solidFill>
                  <a:srgbClr val="F75A3B"/>
                </a:solidFill>
              </a:rPr>
              <a:t>color</a:t>
            </a:r>
            <a:r>
              <a:rPr lang="fr-CA"/>
              <a:t> </a:t>
            </a:r>
            <a:r>
              <a:rPr lang="fr-CA" sz="2800" b="1" dirty="0"/>
              <a:t>:</a:t>
            </a:r>
            <a:r>
              <a:rPr lang="fr-CA"/>
              <a:t> </a:t>
            </a:r>
            <a:r>
              <a:rPr lang="fr-CA" dirty="0" err="1">
                <a:solidFill>
                  <a:srgbClr val="DDAB5B"/>
                </a:solidFill>
              </a:rPr>
              <a:t>blue</a:t>
            </a:r>
            <a:r>
              <a:rPr lang="fr-CA"/>
              <a:t> </a:t>
            </a:r>
            <a:r>
              <a:rPr lang="fr-CA" sz="2800" b="1" dirty="0"/>
              <a:t>;</a:t>
            </a:r>
          </a:p>
          <a:p>
            <a:pPr marL="457200" lvl="1" indent="0">
              <a:buNone/>
            </a:pPr>
            <a:r>
              <a:rPr lang="fr-CA">
                <a:solidFill>
                  <a:srgbClr val="F75A3B"/>
                </a:solidFill>
              </a:rPr>
              <a:t>border</a:t>
            </a:r>
            <a:r>
              <a:rPr lang="fr-CA"/>
              <a:t> </a:t>
            </a:r>
            <a:r>
              <a:rPr lang="fr-CA" sz="2800" b="1" dirty="0"/>
              <a:t>:</a:t>
            </a:r>
            <a:r>
              <a:rPr lang="fr-CA"/>
              <a:t> </a:t>
            </a:r>
            <a:r>
              <a:rPr lang="fr-CA" dirty="0" err="1">
                <a:solidFill>
                  <a:srgbClr val="DDAB5B"/>
                </a:solidFill>
              </a:rPr>
              <a:t>solid</a:t>
            </a:r>
            <a:r>
              <a:rPr lang="fr-CA">
                <a:solidFill>
                  <a:srgbClr val="DDAB5B"/>
                </a:solidFill>
              </a:rPr>
              <a:t> black 3px </a:t>
            </a:r>
            <a:r>
              <a:rPr lang="fr-CA" sz="2800" b="1" dirty="0"/>
              <a:t>;</a:t>
            </a:r>
          </a:p>
          <a:p>
            <a:pPr marL="457200" lvl="1" indent="0">
              <a:buNone/>
            </a:pPr>
            <a:r>
              <a:rPr lang="fr-CA" dirty="0" err="1">
                <a:solidFill>
                  <a:srgbClr val="F75A3B"/>
                </a:solidFill>
              </a:rPr>
              <a:t>text-decoration</a:t>
            </a:r>
            <a:r>
              <a:rPr lang="fr-CA"/>
              <a:t> </a:t>
            </a:r>
            <a:r>
              <a:rPr lang="fr-CA" sz="2800" b="1" dirty="0"/>
              <a:t>:</a:t>
            </a:r>
            <a:r>
              <a:rPr lang="fr-CA"/>
              <a:t> </a:t>
            </a:r>
            <a:r>
              <a:rPr lang="fr-CA">
                <a:solidFill>
                  <a:srgbClr val="DDAB5B"/>
                </a:solidFill>
              </a:rPr>
              <a:t>none</a:t>
            </a:r>
            <a:r>
              <a:rPr lang="fr-CA"/>
              <a:t> </a:t>
            </a:r>
            <a:r>
              <a:rPr lang="fr-CA" sz="2800" b="1" dirty="0"/>
              <a:t>;</a:t>
            </a:r>
          </a:p>
          <a:p>
            <a:pPr marL="457200" lvl="1" indent="0">
              <a:buNone/>
            </a:pPr>
            <a:r>
              <a:rPr lang="fr-CA">
                <a:solidFill>
                  <a:srgbClr val="F75A3B"/>
                </a:solidFill>
              </a:rPr>
              <a:t>font-</a:t>
            </a:r>
            <a:r>
              <a:rPr lang="fr-CA" dirty="0" err="1">
                <a:solidFill>
                  <a:srgbClr val="F75A3B"/>
                </a:solidFill>
              </a:rPr>
              <a:t>weight</a:t>
            </a:r>
            <a:r>
              <a:rPr lang="fr-CA"/>
              <a:t> </a:t>
            </a:r>
            <a:r>
              <a:rPr lang="fr-CA" sz="2800" b="1" dirty="0"/>
              <a:t>:</a:t>
            </a:r>
            <a:r>
              <a:rPr lang="fr-CA"/>
              <a:t> </a:t>
            </a:r>
            <a:r>
              <a:rPr lang="fr-CA" dirty="0" err="1">
                <a:solidFill>
                  <a:srgbClr val="DDAB5B"/>
                </a:solidFill>
              </a:rPr>
              <a:t>bold</a:t>
            </a:r>
            <a:r>
              <a:rPr lang="fr-CA"/>
              <a:t> </a:t>
            </a:r>
            <a:r>
              <a:rPr lang="fr-CA" sz="2800" b="1" dirty="0"/>
              <a:t>;</a:t>
            </a:r>
          </a:p>
          <a:p>
            <a:pPr marL="457200" lvl="1" indent="0">
              <a:buNone/>
            </a:pPr>
            <a:endParaRPr lang="fr-CA"/>
          </a:p>
          <a:p>
            <a:pPr lvl="1"/>
            <a:r>
              <a:rPr lang="fr-CA"/>
              <a:t>Deux points séparent l’</a:t>
            </a:r>
            <a:r>
              <a:rPr lang="fr-CA">
                <a:solidFill>
                  <a:srgbClr val="F75A3B"/>
                </a:solidFill>
              </a:rPr>
              <a:t>attribut</a:t>
            </a:r>
            <a:r>
              <a:rPr lang="fr-CA"/>
              <a:t> et sa </a:t>
            </a:r>
            <a:r>
              <a:rPr lang="fr-CA">
                <a:solidFill>
                  <a:srgbClr val="DDAB5B"/>
                </a:solidFill>
              </a:rPr>
              <a:t>valeur</a:t>
            </a:r>
            <a:r>
              <a:rPr lang="fr-CA"/>
              <a:t> et un point-virgule conclut la règle.</a:t>
            </a:r>
          </a:p>
        </p:txBody>
      </p:sp>
    </p:spTree>
    <p:extLst>
      <p:ext uri="{BB962C8B-B14F-4D97-AF65-F5344CB8AC3E}">
        <p14:creationId xmlns:p14="http://schemas.microsoft.com/office/powerpoint/2010/main" val="1654889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169E6-2A2A-43DA-8E81-2F3DCE213418}"/>
              </a:ext>
            </a:extLst>
          </p:cNvPr>
          <p:cNvSpPr>
            <a:spLocks noGrp="1"/>
          </p:cNvSpPr>
          <p:nvPr>
            <p:ph type="title"/>
          </p:nvPr>
        </p:nvSpPr>
        <p:spPr/>
        <p:txBody>
          <a:bodyPr/>
          <a:lstStyle/>
          <a:p>
            <a:r>
              <a:rPr lang="fr-CA"/>
              <a:t>CSS Intraligne</a:t>
            </a:r>
          </a:p>
        </p:txBody>
      </p:sp>
      <p:sp>
        <p:nvSpPr>
          <p:cNvPr id="3" name="Espace réservé du contenu 2">
            <a:extLst>
              <a:ext uri="{FF2B5EF4-FFF2-40B4-BE49-F238E27FC236}">
                <a16:creationId xmlns:a16="http://schemas.microsoft.com/office/drawing/2014/main" id="{14CB1DA4-34E0-470F-AE08-D88A4189E1A2}"/>
              </a:ext>
            </a:extLst>
          </p:cNvPr>
          <p:cNvSpPr>
            <a:spLocks noGrp="1"/>
          </p:cNvSpPr>
          <p:nvPr>
            <p:ph idx="1"/>
          </p:nvPr>
        </p:nvSpPr>
        <p:spPr/>
        <p:txBody>
          <a:bodyPr/>
          <a:lstStyle/>
          <a:p>
            <a:r>
              <a:rPr lang="fr-CA" b="1"/>
              <a:t>Manière #1</a:t>
            </a:r>
            <a:r>
              <a:rPr lang="fr-CA"/>
              <a:t> d’appliquer une règle CSS : </a:t>
            </a:r>
            <a:r>
              <a:rPr lang="fr-CA" b="1">
                <a:solidFill>
                  <a:srgbClr val="F75A3B"/>
                </a:solidFill>
              </a:rPr>
              <a:t>CSS</a:t>
            </a:r>
            <a:r>
              <a:rPr lang="fr-CA">
                <a:solidFill>
                  <a:srgbClr val="F75A3B"/>
                </a:solidFill>
              </a:rPr>
              <a:t> </a:t>
            </a:r>
            <a:r>
              <a:rPr lang="fr-CA" b="1">
                <a:solidFill>
                  <a:srgbClr val="F75A3B"/>
                </a:solidFill>
              </a:rPr>
              <a:t>Intraligne</a:t>
            </a:r>
          </a:p>
          <a:p>
            <a:pPr lvl="1"/>
            <a:r>
              <a:rPr lang="fr-CA"/>
              <a:t>On glisse la ou les règles CSS dans l’attribut </a:t>
            </a:r>
            <a:r>
              <a:rPr lang="fr-CA">
                <a:solidFill>
                  <a:srgbClr val="F75A3B"/>
                </a:solidFill>
              </a:rPr>
              <a:t>style</a:t>
            </a:r>
            <a:r>
              <a:rPr lang="fr-CA"/>
              <a:t> d’une balise ouvrante.</a:t>
            </a:r>
          </a:p>
          <a:p>
            <a:pPr lvl="1"/>
            <a:r>
              <a:rPr lang="fr-CA"/>
              <a:t>Comme pour tout attribut, les règles CSS devront être entourées de guillemets.</a:t>
            </a:r>
          </a:p>
          <a:p>
            <a:endParaRPr lang="fr-CA"/>
          </a:p>
        </p:txBody>
      </p:sp>
      <p:pic>
        <p:nvPicPr>
          <p:cNvPr id="5" name="Image 4">
            <a:extLst>
              <a:ext uri="{FF2B5EF4-FFF2-40B4-BE49-F238E27FC236}">
                <a16:creationId xmlns:a16="http://schemas.microsoft.com/office/drawing/2014/main" id="{95FA9FB4-1B07-41CD-AE18-FAD314EB670B}"/>
              </a:ext>
            </a:extLst>
          </p:cNvPr>
          <p:cNvPicPr>
            <a:picLocks noChangeAspect="1"/>
          </p:cNvPicPr>
          <p:nvPr/>
        </p:nvPicPr>
        <p:blipFill>
          <a:blip r:embed="rId2"/>
          <a:stretch>
            <a:fillRect/>
          </a:stretch>
        </p:blipFill>
        <p:spPr>
          <a:xfrm>
            <a:off x="2325368" y="2927269"/>
            <a:ext cx="4389500" cy="358171"/>
          </a:xfrm>
          <a:prstGeom prst="rect">
            <a:avLst/>
          </a:prstGeom>
          <a:ln w="38100">
            <a:solidFill>
              <a:srgbClr val="81ADB6"/>
            </a:solidFill>
          </a:ln>
        </p:spPr>
      </p:pic>
      <p:pic>
        <p:nvPicPr>
          <p:cNvPr id="7" name="Image 6">
            <a:extLst>
              <a:ext uri="{FF2B5EF4-FFF2-40B4-BE49-F238E27FC236}">
                <a16:creationId xmlns:a16="http://schemas.microsoft.com/office/drawing/2014/main" id="{95D6E1D3-F954-4BDF-8E75-A31F5B9AED8C}"/>
              </a:ext>
            </a:extLst>
          </p:cNvPr>
          <p:cNvPicPr>
            <a:picLocks noChangeAspect="1"/>
          </p:cNvPicPr>
          <p:nvPr/>
        </p:nvPicPr>
        <p:blipFill>
          <a:blip r:embed="rId3"/>
          <a:stretch>
            <a:fillRect/>
          </a:stretch>
        </p:blipFill>
        <p:spPr>
          <a:xfrm>
            <a:off x="8935315" y="2919648"/>
            <a:ext cx="1303133" cy="365792"/>
          </a:xfrm>
          <a:prstGeom prst="rect">
            <a:avLst/>
          </a:prstGeom>
          <a:ln w="38100">
            <a:solidFill>
              <a:srgbClr val="81ADB6"/>
            </a:solidFill>
          </a:ln>
        </p:spPr>
      </p:pic>
      <p:cxnSp>
        <p:nvCxnSpPr>
          <p:cNvPr id="8" name="Connecteur droit avec flèche 7">
            <a:extLst>
              <a:ext uri="{FF2B5EF4-FFF2-40B4-BE49-F238E27FC236}">
                <a16:creationId xmlns:a16="http://schemas.microsoft.com/office/drawing/2014/main" id="{4C2491E3-7500-4D40-A886-0442617E3C9A}"/>
              </a:ext>
            </a:extLst>
          </p:cNvPr>
          <p:cNvCxnSpPr>
            <a:cxnSpLocks/>
          </p:cNvCxnSpPr>
          <p:nvPr/>
        </p:nvCxnSpPr>
        <p:spPr>
          <a:xfrm>
            <a:off x="7044447" y="3119192"/>
            <a:ext cx="156128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E2AA400A-8752-4E76-8FE0-DE21B91F9171}"/>
              </a:ext>
            </a:extLst>
          </p:cNvPr>
          <p:cNvPicPr>
            <a:picLocks noChangeAspect="1"/>
          </p:cNvPicPr>
          <p:nvPr/>
        </p:nvPicPr>
        <p:blipFill>
          <a:blip r:embed="rId4"/>
          <a:stretch>
            <a:fillRect/>
          </a:stretch>
        </p:blipFill>
        <p:spPr>
          <a:xfrm>
            <a:off x="1167027" y="3848931"/>
            <a:ext cx="5547841" cy="1028789"/>
          </a:xfrm>
          <a:prstGeom prst="rect">
            <a:avLst/>
          </a:prstGeom>
          <a:ln w="38100">
            <a:solidFill>
              <a:srgbClr val="81ADB6"/>
            </a:solidFill>
          </a:ln>
        </p:spPr>
      </p:pic>
      <p:pic>
        <p:nvPicPr>
          <p:cNvPr id="13" name="Image 12">
            <a:extLst>
              <a:ext uri="{FF2B5EF4-FFF2-40B4-BE49-F238E27FC236}">
                <a16:creationId xmlns:a16="http://schemas.microsoft.com/office/drawing/2014/main" id="{C934B567-C187-4D2B-AD31-E5BE91A6867F}"/>
              </a:ext>
            </a:extLst>
          </p:cNvPr>
          <p:cNvPicPr>
            <a:picLocks noChangeAspect="1"/>
          </p:cNvPicPr>
          <p:nvPr/>
        </p:nvPicPr>
        <p:blipFill>
          <a:blip r:embed="rId5"/>
          <a:stretch>
            <a:fillRect/>
          </a:stretch>
        </p:blipFill>
        <p:spPr>
          <a:xfrm>
            <a:off x="9053435" y="3870066"/>
            <a:ext cx="1066892" cy="861135"/>
          </a:xfrm>
          <a:prstGeom prst="rect">
            <a:avLst/>
          </a:prstGeom>
          <a:ln w="38100">
            <a:solidFill>
              <a:srgbClr val="81ADB6"/>
            </a:solidFill>
          </a:ln>
        </p:spPr>
      </p:pic>
      <p:cxnSp>
        <p:nvCxnSpPr>
          <p:cNvPr id="14" name="Connecteur droit avec flèche 13">
            <a:extLst>
              <a:ext uri="{FF2B5EF4-FFF2-40B4-BE49-F238E27FC236}">
                <a16:creationId xmlns:a16="http://schemas.microsoft.com/office/drawing/2014/main" id="{1B3BA497-0CAC-4EBF-8E97-CA72375E0E64}"/>
              </a:ext>
            </a:extLst>
          </p:cNvPr>
          <p:cNvCxnSpPr>
            <a:cxnSpLocks/>
          </p:cNvCxnSpPr>
          <p:nvPr/>
        </p:nvCxnSpPr>
        <p:spPr>
          <a:xfrm>
            <a:off x="7044447" y="4353453"/>
            <a:ext cx="156128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61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31C2D-35EA-48AA-8FAE-AE7842F33C91}"/>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CF4BEC45-9EB6-4F38-9C81-CB1041EE3EB4}"/>
              </a:ext>
            </a:extLst>
          </p:cNvPr>
          <p:cNvSpPr>
            <a:spLocks noGrp="1"/>
          </p:cNvSpPr>
          <p:nvPr>
            <p:ph idx="1"/>
          </p:nvPr>
        </p:nvSpPr>
        <p:spPr/>
        <p:txBody>
          <a:bodyPr>
            <a:normAutofit lnSpcReduction="10000"/>
          </a:bodyPr>
          <a:lstStyle/>
          <a:p>
            <a:r>
              <a:rPr lang="fr-CA"/>
              <a:t>Chaque élément HTML est représenté par des </a:t>
            </a:r>
            <a:r>
              <a:rPr lang="fr-CA" b="1">
                <a:solidFill>
                  <a:srgbClr val="E351E7"/>
                </a:solidFill>
              </a:rPr>
              <a:t>balises</a:t>
            </a:r>
            <a:r>
              <a:rPr lang="fr-CA"/>
              <a:t>.</a:t>
            </a:r>
          </a:p>
          <a:p>
            <a:endParaRPr lang="fr-CA"/>
          </a:p>
          <a:p>
            <a:r>
              <a:rPr lang="fr-CA"/>
              <a:t>Par exemple, ci-dessus, on a l’élément </a:t>
            </a:r>
            <a:r>
              <a:rPr lang="fr-CA" b="1">
                <a:solidFill>
                  <a:srgbClr val="E351E7"/>
                </a:solidFill>
              </a:rPr>
              <a:t>p</a:t>
            </a:r>
            <a:r>
              <a:rPr lang="fr-CA"/>
              <a:t>, qui correspond à un paragraphe.</a:t>
            </a:r>
          </a:p>
          <a:p>
            <a:pPr lvl="1"/>
            <a:r>
              <a:rPr lang="fr-CA"/>
              <a:t>Si j’ouvre une page Web qui ne contient que cet élément </a:t>
            </a:r>
            <a:r>
              <a:rPr lang="fr-CA" b="1">
                <a:solidFill>
                  <a:srgbClr val="E351E7"/>
                </a:solidFill>
              </a:rPr>
              <a:t>p</a:t>
            </a:r>
            <a:r>
              <a:rPr lang="fr-CA"/>
              <a:t>, j’ai une page blanche avec mon texte !</a:t>
            </a:r>
          </a:p>
          <a:p>
            <a:pPr lvl="1"/>
            <a:endParaRPr lang="fr-CA"/>
          </a:p>
          <a:p>
            <a:pPr lvl="1"/>
            <a:endParaRPr lang="fr-CA"/>
          </a:p>
          <a:p>
            <a:pPr lvl="1"/>
            <a:endParaRPr lang="fr-CA"/>
          </a:p>
          <a:p>
            <a:pPr lvl="1"/>
            <a:endParaRPr lang="fr-CA"/>
          </a:p>
          <a:p>
            <a:pPr lvl="1"/>
            <a:r>
              <a:rPr lang="fr-CA"/>
              <a:t>Notez que l’élément </a:t>
            </a:r>
            <a:r>
              <a:rPr lang="fr-CA" b="1">
                <a:solidFill>
                  <a:srgbClr val="E351E7"/>
                </a:solidFill>
              </a:rPr>
              <a:t>p</a:t>
            </a:r>
            <a:r>
              <a:rPr lang="fr-CA"/>
              <a:t> débute avec la base ouvrante </a:t>
            </a:r>
            <a:r>
              <a:rPr lang="fr-CA" b="1">
                <a:solidFill>
                  <a:srgbClr val="E351E7"/>
                </a:solidFill>
              </a:rPr>
              <a:t>&lt;p&gt;</a:t>
            </a:r>
            <a:r>
              <a:rPr lang="fr-CA"/>
              <a:t> et se termine avec la balise fermante </a:t>
            </a:r>
            <a:r>
              <a:rPr lang="fr-CA" b="1">
                <a:solidFill>
                  <a:srgbClr val="E351E7"/>
                </a:solidFill>
              </a:rPr>
              <a:t>&lt;/p&gt;</a:t>
            </a:r>
            <a:r>
              <a:rPr lang="fr-CA"/>
              <a:t>. Une balise fermante nécessite toujours une barre oblique suivi du nom de l’élément. </a:t>
            </a:r>
          </a:p>
        </p:txBody>
      </p:sp>
      <p:pic>
        <p:nvPicPr>
          <p:cNvPr id="5" name="Image 4">
            <a:extLst>
              <a:ext uri="{FF2B5EF4-FFF2-40B4-BE49-F238E27FC236}">
                <a16:creationId xmlns:a16="http://schemas.microsoft.com/office/drawing/2014/main" id="{D3BCED06-4A63-43B6-B8CA-2D7AF3E5749C}"/>
              </a:ext>
            </a:extLst>
          </p:cNvPr>
          <p:cNvPicPr>
            <a:picLocks noChangeAspect="1"/>
          </p:cNvPicPr>
          <p:nvPr/>
        </p:nvPicPr>
        <p:blipFill>
          <a:blip r:embed="rId2"/>
          <a:stretch>
            <a:fillRect/>
          </a:stretch>
        </p:blipFill>
        <p:spPr>
          <a:xfrm>
            <a:off x="2689565" y="1603434"/>
            <a:ext cx="6812870" cy="304826"/>
          </a:xfrm>
          <a:prstGeom prst="rect">
            <a:avLst/>
          </a:prstGeom>
        </p:spPr>
      </p:pic>
      <p:pic>
        <p:nvPicPr>
          <p:cNvPr id="7" name="Image 6">
            <a:extLst>
              <a:ext uri="{FF2B5EF4-FFF2-40B4-BE49-F238E27FC236}">
                <a16:creationId xmlns:a16="http://schemas.microsoft.com/office/drawing/2014/main" id="{5460CB21-1A59-46DA-9BC0-BA2A9E92ADC6}"/>
              </a:ext>
            </a:extLst>
          </p:cNvPr>
          <p:cNvPicPr>
            <a:picLocks noChangeAspect="1"/>
          </p:cNvPicPr>
          <p:nvPr/>
        </p:nvPicPr>
        <p:blipFill>
          <a:blip r:embed="rId3"/>
          <a:stretch>
            <a:fillRect/>
          </a:stretch>
        </p:blipFill>
        <p:spPr>
          <a:xfrm>
            <a:off x="4514713" y="3537909"/>
            <a:ext cx="3162574" cy="975445"/>
          </a:xfrm>
          <a:prstGeom prst="rect">
            <a:avLst/>
          </a:prstGeom>
          <a:ln w="38100">
            <a:solidFill>
              <a:srgbClr val="8197B6"/>
            </a:solidFill>
          </a:ln>
        </p:spPr>
      </p:pic>
    </p:spTree>
    <p:extLst>
      <p:ext uri="{BB962C8B-B14F-4D97-AF65-F5344CB8AC3E}">
        <p14:creationId xmlns:p14="http://schemas.microsoft.com/office/powerpoint/2010/main" val="3649680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Manière #2</a:t>
            </a:r>
            <a:r>
              <a:rPr lang="fr-CA"/>
              <a:t> d’appliquer une règle CSS : </a:t>
            </a:r>
            <a:r>
              <a:rPr lang="fr-CA" b="1">
                <a:solidFill>
                  <a:srgbClr val="F75A3B"/>
                </a:solidFill>
              </a:rPr>
              <a:t>CSS interne</a:t>
            </a:r>
            <a:r>
              <a:rPr lang="fr-CA"/>
              <a:t>.</a:t>
            </a:r>
          </a:p>
          <a:p>
            <a:pPr lvl="1"/>
            <a:r>
              <a:rPr lang="fr-CA"/>
              <a:t>Pour comprendre cette deuxième manière, nous allons devoir aborder les </a:t>
            </a:r>
            <a:r>
              <a:rPr lang="fr-CA">
                <a:solidFill>
                  <a:srgbClr val="F75A3B"/>
                </a:solidFill>
              </a:rPr>
              <a:t>sélecteurs </a:t>
            </a:r>
            <a:r>
              <a:rPr lang="fr-CA"/>
              <a:t>CSS.</a:t>
            </a:r>
          </a:p>
          <a:p>
            <a:pPr lvl="1"/>
            <a:r>
              <a:rPr lang="fr-CA"/>
              <a:t>Un </a:t>
            </a:r>
            <a:r>
              <a:rPr lang="fr-CA">
                <a:solidFill>
                  <a:srgbClr val="F75A3B"/>
                </a:solidFill>
              </a:rPr>
              <a:t>sélecteur</a:t>
            </a:r>
            <a:r>
              <a:rPr lang="fr-CA"/>
              <a:t> permet d’indiquer à quel(s) élément(s) HTML des règles CSS doivent être appliquées.</a:t>
            </a:r>
          </a:p>
          <a:p>
            <a:pPr lvl="1"/>
            <a:r>
              <a:rPr lang="fr-CA"/>
              <a:t>Voici la syntaxe à respecter pour le CSS interne :</a:t>
            </a:r>
          </a:p>
          <a:p>
            <a:pPr lvl="1"/>
            <a:endParaRPr lang="fr-CA"/>
          </a:p>
          <a:p>
            <a:pPr marL="457200" lvl="1" indent="0">
              <a:buNone/>
            </a:pPr>
            <a:r>
              <a:rPr lang="fr-CA">
                <a:solidFill>
                  <a:srgbClr val="E351E7"/>
                </a:solidFill>
              </a:rPr>
              <a:t>sélecteur</a:t>
            </a:r>
            <a:r>
              <a:rPr lang="fr-CA"/>
              <a:t> {</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a:t>;</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a:t>;</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b="1"/>
              <a:t>;</a:t>
            </a:r>
          </a:p>
          <a:p>
            <a:pPr marL="457200" lvl="1" indent="0">
              <a:buNone/>
            </a:pPr>
            <a:r>
              <a:rPr lang="fr-CA"/>
              <a:t>}</a:t>
            </a:r>
          </a:p>
        </p:txBody>
      </p:sp>
    </p:spTree>
    <p:extLst>
      <p:ext uri="{BB962C8B-B14F-4D97-AF65-F5344CB8AC3E}">
        <p14:creationId xmlns:p14="http://schemas.microsoft.com/office/powerpoint/2010/main" val="2256531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Type 1 de sélecteur : </a:t>
            </a:r>
            <a:r>
              <a:rPr lang="fr-CA">
                <a:solidFill>
                  <a:srgbClr val="F75A3B"/>
                </a:solidFill>
              </a:rPr>
              <a:t>Sélecteur élément</a:t>
            </a:r>
          </a:p>
          <a:p>
            <a:pPr lvl="1"/>
            <a:endParaRPr lang="fr-CA"/>
          </a:p>
          <a:p>
            <a:pPr lvl="1"/>
            <a:r>
              <a:rPr lang="fr-CA"/>
              <a:t>Ce type de sélecteur correspond exactement au nom de l’élément HTML auquel le CSS doit être appliqué. </a:t>
            </a:r>
          </a:p>
          <a:p>
            <a:pPr lvl="2"/>
            <a:r>
              <a:rPr lang="fr-CA"/>
              <a:t>Pour appliquer un </a:t>
            </a:r>
            <a:r>
              <a:rPr lang="fr-CA">
                <a:solidFill>
                  <a:srgbClr val="F75A3B"/>
                </a:solidFill>
              </a:rPr>
              <a:t>style</a:t>
            </a:r>
            <a:r>
              <a:rPr lang="fr-CA"/>
              <a:t> (un ensemble de règles CSS) à toutes les balises </a:t>
            </a:r>
            <a:r>
              <a:rPr lang="fr-CA">
                <a:solidFill>
                  <a:srgbClr val="F75A3B"/>
                </a:solidFill>
              </a:rPr>
              <a:t>&lt;p&gt;</a:t>
            </a:r>
            <a:r>
              <a:rPr lang="fr-CA"/>
              <a:t>, le sélecteur sera tout simplement </a:t>
            </a:r>
            <a:r>
              <a:rPr lang="fr-CA" b="1">
                <a:solidFill>
                  <a:srgbClr val="DDAB5B"/>
                </a:solidFill>
              </a:rPr>
              <a:t>p</a:t>
            </a:r>
            <a:r>
              <a:rPr lang="fr-CA"/>
              <a:t>.</a:t>
            </a:r>
          </a:p>
          <a:p>
            <a:pPr lvl="2"/>
            <a:r>
              <a:rPr lang="fr-CA"/>
              <a:t>Pour appliquer un style à toutes les balises </a:t>
            </a:r>
            <a:r>
              <a:rPr lang="fr-CA">
                <a:solidFill>
                  <a:srgbClr val="F75A3B"/>
                </a:solidFill>
              </a:rPr>
              <a:t>&lt;h1&gt;</a:t>
            </a:r>
            <a:r>
              <a:rPr lang="fr-CA"/>
              <a:t>, le sélecteur sera </a:t>
            </a:r>
            <a:r>
              <a:rPr lang="fr-CA" b="1">
                <a:solidFill>
                  <a:srgbClr val="DDAB5B"/>
                </a:solidFill>
              </a:rPr>
              <a:t>h1</a:t>
            </a:r>
            <a:r>
              <a:rPr lang="fr-CA"/>
              <a:t>.</a:t>
            </a:r>
          </a:p>
          <a:p>
            <a:pPr lvl="1"/>
            <a:r>
              <a:rPr lang="fr-CA"/>
              <a:t>Exemple :</a:t>
            </a:r>
          </a:p>
        </p:txBody>
      </p:sp>
      <p:pic>
        <p:nvPicPr>
          <p:cNvPr id="7" name="Image 6">
            <a:extLst>
              <a:ext uri="{FF2B5EF4-FFF2-40B4-BE49-F238E27FC236}">
                <a16:creationId xmlns:a16="http://schemas.microsoft.com/office/drawing/2014/main" id="{20928EEA-C18F-41EA-BE30-45CBBE5BE2CC}"/>
              </a:ext>
            </a:extLst>
          </p:cNvPr>
          <p:cNvPicPr>
            <a:picLocks noChangeAspect="1"/>
          </p:cNvPicPr>
          <p:nvPr/>
        </p:nvPicPr>
        <p:blipFill>
          <a:blip r:embed="rId2"/>
          <a:stretch>
            <a:fillRect/>
          </a:stretch>
        </p:blipFill>
        <p:spPr>
          <a:xfrm>
            <a:off x="4430180" y="3849644"/>
            <a:ext cx="2773920" cy="2240474"/>
          </a:xfrm>
          <a:prstGeom prst="rect">
            <a:avLst/>
          </a:prstGeom>
          <a:ln w="38100">
            <a:solidFill>
              <a:srgbClr val="81ADB6"/>
            </a:solidFill>
          </a:ln>
        </p:spPr>
      </p:pic>
      <p:sp>
        <p:nvSpPr>
          <p:cNvPr id="8" name="Espace réservé du contenu 2">
            <a:extLst>
              <a:ext uri="{FF2B5EF4-FFF2-40B4-BE49-F238E27FC236}">
                <a16:creationId xmlns:a16="http://schemas.microsoft.com/office/drawing/2014/main" id="{339C78AC-C29E-490B-BCA8-AD4D97852E25}"/>
              </a:ext>
            </a:extLst>
          </p:cNvPr>
          <p:cNvSpPr txBox="1">
            <a:spLocks/>
          </p:cNvSpPr>
          <p:nvPr/>
        </p:nvSpPr>
        <p:spPr>
          <a:xfrm>
            <a:off x="7623062" y="3849644"/>
            <a:ext cx="4277108" cy="192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600">
                <a:solidFill>
                  <a:srgbClr val="81ADB6"/>
                </a:solidFill>
              </a:rPr>
              <a:t>Ce petit carré bleu est un échantillon de la couleur automatiquement généré par VS Code.</a:t>
            </a:r>
          </a:p>
        </p:txBody>
      </p:sp>
      <p:cxnSp>
        <p:nvCxnSpPr>
          <p:cNvPr id="9" name="Connecteur droit avec flèche 8">
            <a:extLst>
              <a:ext uri="{FF2B5EF4-FFF2-40B4-BE49-F238E27FC236}">
                <a16:creationId xmlns:a16="http://schemas.microsoft.com/office/drawing/2014/main" id="{18CB89BA-38E5-47C7-93A6-4F941B63E282}"/>
              </a:ext>
            </a:extLst>
          </p:cNvPr>
          <p:cNvCxnSpPr>
            <a:cxnSpLocks/>
          </p:cNvCxnSpPr>
          <p:nvPr/>
        </p:nvCxnSpPr>
        <p:spPr>
          <a:xfrm flipH="1">
            <a:off x="5907932" y="4003257"/>
            <a:ext cx="1715130" cy="14721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4" name="Ellipse 3">
            <a:extLst>
              <a:ext uri="{FF2B5EF4-FFF2-40B4-BE49-F238E27FC236}">
                <a16:creationId xmlns:a16="http://schemas.microsoft.com/office/drawing/2014/main" id="{8910FBF0-29F0-4C12-9654-2679A7310E53}"/>
              </a:ext>
            </a:extLst>
          </p:cNvPr>
          <p:cNvSpPr/>
          <p:nvPr/>
        </p:nvSpPr>
        <p:spPr>
          <a:xfrm>
            <a:off x="4430180" y="3909270"/>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58632DE1-9556-4CE8-B876-9AC53027D4F8}"/>
              </a:ext>
            </a:extLst>
          </p:cNvPr>
          <p:cNvSpPr/>
          <p:nvPr/>
        </p:nvSpPr>
        <p:spPr>
          <a:xfrm>
            <a:off x="4472125" y="4923494"/>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211443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27BCB1-B035-42B6-A00F-DE46C13947C7}"/>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7389E634-556D-4F56-932F-E28915DA35E5}"/>
              </a:ext>
            </a:extLst>
          </p:cNvPr>
          <p:cNvSpPr>
            <a:spLocks noGrp="1"/>
          </p:cNvSpPr>
          <p:nvPr>
            <p:ph idx="1"/>
          </p:nvPr>
        </p:nvSpPr>
        <p:spPr/>
        <p:txBody>
          <a:bodyPr/>
          <a:lstStyle/>
          <a:p>
            <a:r>
              <a:rPr lang="fr-CA"/>
              <a:t>Où insère-t-on le CSS interne avec les sélecteurs ?</a:t>
            </a:r>
          </a:p>
          <a:p>
            <a:pPr lvl="1"/>
            <a:r>
              <a:rPr lang="fr-CA"/>
              <a:t>Dans le </a:t>
            </a:r>
            <a:r>
              <a:rPr lang="fr-CA">
                <a:solidFill>
                  <a:srgbClr val="F75A3B"/>
                </a:solidFill>
              </a:rPr>
              <a:t>&lt;head&gt;</a:t>
            </a:r>
            <a:r>
              <a:rPr lang="fr-CA"/>
              <a:t>, dans une balise qu’on nomme </a:t>
            </a:r>
            <a:r>
              <a:rPr lang="fr-CA">
                <a:solidFill>
                  <a:srgbClr val="F75A3B"/>
                </a:solidFill>
              </a:rPr>
              <a:t>&lt;style&gt; </a:t>
            </a:r>
            <a:r>
              <a:rPr lang="fr-CA"/>
              <a:t>:</a:t>
            </a:r>
          </a:p>
        </p:txBody>
      </p:sp>
      <p:pic>
        <p:nvPicPr>
          <p:cNvPr id="5" name="Image 4">
            <a:extLst>
              <a:ext uri="{FF2B5EF4-FFF2-40B4-BE49-F238E27FC236}">
                <a16:creationId xmlns:a16="http://schemas.microsoft.com/office/drawing/2014/main" id="{C6E022ED-6CFA-4522-A475-2032C5A32079}"/>
              </a:ext>
            </a:extLst>
          </p:cNvPr>
          <p:cNvPicPr>
            <a:picLocks noChangeAspect="1"/>
          </p:cNvPicPr>
          <p:nvPr/>
        </p:nvPicPr>
        <p:blipFill>
          <a:blip r:embed="rId2"/>
          <a:stretch>
            <a:fillRect/>
          </a:stretch>
        </p:blipFill>
        <p:spPr>
          <a:xfrm>
            <a:off x="701495" y="2264845"/>
            <a:ext cx="4008467" cy="3406435"/>
          </a:xfrm>
          <a:prstGeom prst="rect">
            <a:avLst/>
          </a:prstGeom>
          <a:ln w="38100">
            <a:solidFill>
              <a:srgbClr val="81ADB6"/>
            </a:solidFill>
          </a:ln>
        </p:spPr>
      </p:pic>
      <p:pic>
        <p:nvPicPr>
          <p:cNvPr id="7" name="Image 6">
            <a:extLst>
              <a:ext uri="{FF2B5EF4-FFF2-40B4-BE49-F238E27FC236}">
                <a16:creationId xmlns:a16="http://schemas.microsoft.com/office/drawing/2014/main" id="{D4AF4BAC-7809-4DEF-AF12-2B61F78C83F0}"/>
              </a:ext>
            </a:extLst>
          </p:cNvPr>
          <p:cNvPicPr>
            <a:picLocks noChangeAspect="1"/>
          </p:cNvPicPr>
          <p:nvPr/>
        </p:nvPicPr>
        <p:blipFill>
          <a:blip r:embed="rId3"/>
          <a:stretch>
            <a:fillRect/>
          </a:stretch>
        </p:blipFill>
        <p:spPr>
          <a:xfrm>
            <a:off x="9932998" y="2264845"/>
            <a:ext cx="1867062" cy="1486029"/>
          </a:xfrm>
          <a:prstGeom prst="rect">
            <a:avLst/>
          </a:prstGeom>
          <a:ln w="38100">
            <a:solidFill>
              <a:srgbClr val="81ADB6"/>
            </a:solidFill>
          </a:ln>
        </p:spPr>
      </p:pic>
      <p:cxnSp>
        <p:nvCxnSpPr>
          <p:cNvPr id="8" name="Connecteur droit avec flèche 7">
            <a:extLst>
              <a:ext uri="{FF2B5EF4-FFF2-40B4-BE49-F238E27FC236}">
                <a16:creationId xmlns:a16="http://schemas.microsoft.com/office/drawing/2014/main" id="{B64D9011-1BB3-4A11-894D-37F86600F899}"/>
              </a:ext>
            </a:extLst>
          </p:cNvPr>
          <p:cNvCxnSpPr>
            <a:cxnSpLocks/>
          </p:cNvCxnSpPr>
          <p:nvPr/>
        </p:nvCxnSpPr>
        <p:spPr>
          <a:xfrm>
            <a:off x="8820560" y="3019599"/>
            <a:ext cx="88115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234AEFAD-A9C0-4C02-A8D0-70B90E0B9D5F}"/>
              </a:ext>
            </a:extLst>
          </p:cNvPr>
          <p:cNvPicPr>
            <a:picLocks noChangeAspect="1"/>
          </p:cNvPicPr>
          <p:nvPr/>
        </p:nvPicPr>
        <p:blipFill>
          <a:blip r:embed="rId4"/>
          <a:stretch>
            <a:fillRect/>
          </a:stretch>
        </p:blipFill>
        <p:spPr>
          <a:xfrm>
            <a:off x="4928680" y="2264845"/>
            <a:ext cx="3665538" cy="2103302"/>
          </a:xfrm>
          <a:prstGeom prst="rect">
            <a:avLst/>
          </a:prstGeom>
          <a:ln w="38100">
            <a:solidFill>
              <a:srgbClr val="81ADB6"/>
            </a:solidFill>
          </a:ln>
        </p:spPr>
      </p:pic>
    </p:spTree>
    <p:extLst>
      <p:ext uri="{BB962C8B-B14F-4D97-AF65-F5344CB8AC3E}">
        <p14:creationId xmlns:p14="http://schemas.microsoft.com/office/powerpoint/2010/main" val="2521506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Type 2 de sélecteur : </a:t>
            </a:r>
            <a:r>
              <a:rPr lang="fr-CA">
                <a:solidFill>
                  <a:srgbClr val="F75A3B"/>
                </a:solidFill>
              </a:rPr>
              <a:t>Sélecteur classe</a:t>
            </a:r>
          </a:p>
          <a:p>
            <a:pPr lvl="1"/>
            <a:endParaRPr lang="fr-CA"/>
          </a:p>
          <a:p>
            <a:pPr lvl="1"/>
            <a:r>
              <a:rPr lang="fr-CA"/>
              <a:t>Ce type de sélecteur peut avoir n’importe quel nom, mais il doit être appliqué aux éléments concernés grâce à l’attribut </a:t>
            </a:r>
            <a:r>
              <a:rPr lang="fr-CA">
                <a:solidFill>
                  <a:srgbClr val="F75A3B"/>
                </a:solidFill>
              </a:rPr>
              <a:t>class</a:t>
            </a:r>
            <a:r>
              <a:rPr lang="fr-CA"/>
              <a:t>.</a:t>
            </a:r>
          </a:p>
          <a:p>
            <a:pPr lvl="1"/>
            <a:endParaRPr lang="fr-CA"/>
          </a:p>
          <a:p>
            <a:pPr lvl="1"/>
            <a:endParaRPr lang="fr-CA"/>
          </a:p>
          <a:p>
            <a:pPr lvl="1"/>
            <a:endParaRPr lang="fr-CA"/>
          </a:p>
          <a:p>
            <a:pPr lvl="1"/>
            <a:endParaRPr lang="fr-CA"/>
          </a:p>
          <a:p>
            <a:pPr lvl="1"/>
            <a:endParaRPr lang="fr-CA"/>
          </a:p>
          <a:p>
            <a:pPr lvl="1"/>
            <a:endParaRPr lang="fr-CA"/>
          </a:p>
          <a:p>
            <a:pPr lvl="1"/>
            <a:r>
              <a:rPr lang="fr-CA"/>
              <a:t>Remarquez que ce sélecteur </a:t>
            </a:r>
            <a:r>
              <a:rPr lang="fr-CA" b="1"/>
              <a:t>DOIT</a:t>
            </a:r>
            <a:r>
              <a:rPr lang="fr-CA"/>
              <a:t> être précédé d’un </a:t>
            </a:r>
            <a:r>
              <a:rPr lang="fr-CA" b="1"/>
              <a:t>point</a:t>
            </a:r>
            <a:r>
              <a:rPr lang="fr-CA"/>
              <a:t>. Cela dit, quand on précise le nom de la classe dans l’attribut </a:t>
            </a:r>
            <a:r>
              <a:rPr lang="fr-CA">
                <a:solidFill>
                  <a:srgbClr val="F75A3B"/>
                </a:solidFill>
              </a:rPr>
              <a:t>class</a:t>
            </a:r>
            <a:r>
              <a:rPr lang="fr-CA"/>
              <a:t>, on ne met pas de point.</a:t>
            </a:r>
          </a:p>
          <a:p>
            <a:pPr lvl="1"/>
            <a:r>
              <a:rPr lang="fr-CA"/>
              <a:t>On peut appliquer cette classe à autant d’éléments qu’on le souhaite !</a:t>
            </a:r>
          </a:p>
        </p:txBody>
      </p:sp>
      <p:pic>
        <p:nvPicPr>
          <p:cNvPr id="5" name="Image 4">
            <a:extLst>
              <a:ext uri="{FF2B5EF4-FFF2-40B4-BE49-F238E27FC236}">
                <a16:creationId xmlns:a16="http://schemas.microsoft.com/office/drawing/2014/main" id="{3AE23C38-9F93-4B2B-A7FD-C3EF0B661A84}"/>
              </a:ext>
            </a:extLst>
          </p:cNvPr>
          <p:cNvPicPr>
            <a:picLocks noChangeAspect="1"/>
          </p:cNvPicPr>
          <p:nvPr/>
        </p:nvPicPr>
        <p:blipFill>
          <a:blip r:embed="rId2"/>
          <a:stretch>
            <a:fillRect/>
          </a:stretch>
        </p:blipFill>
        <p:spPr>
          <a:xfrm>
            <a:off x="1987239" y="2964064"/>
            <a:ext cx="3337849" cy="800169"/>
          </a:xfrm>
          <a:prstGeom prst="rect">
            <a:avLst/>
          </a:prstGeom>
          <a:ln w="38100">
            <a:solidFill>
              <a:srgbClr val="81ADB6"/>
            </a:solidFill>
          </a:ln>
        </p:spPr>
      </p:pic>
      <p:cxnSp>
        <p:nvCxnSpPr>
          <p:cNvPr id="13" name="Connecteur droit avec flèche 12">
            <a:extLst>
              <a:ext uri="{FF2B5EF4-FFF2-40B4-BE49-F238E27FC236}">
                <a16:creationId xmlns:a16="http://schemas.microsoft.com/office/drawing/2014/main" id="{92A6892D-2F9F-4EC5-96DC-FD7C2B515C4A}"/>
              </a:ext>
            </a:extLst>
          </p:cNvPr>
          <p:cNvCxnSpPr>
            <a:cxnSpLocks/>
          </p:cNvCxnSpPr>
          <p:nvPr/>
        </p:nvCxnSpPr>
        <p:spPr>
          <a:xfrm>
            <a:off x="6609139" y="3764233"/>
            <a:ext cx="1354572"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CF23E8D-DA21-49CE-BF08-373272703498}"/>
              </a:ext>
            </a:extLst>
          </p:cNvPr>
          <p:cNvPicPr>
            <a:picLocks noChangeAspect="1"/>
          </p:cNvPicPr>
          <p:nvPr/>
        </p:nvPicPr>
        <p:blipFill>
          <a:blip r:embed="rId3"/>
          <a:stretch>
            <a:fillRect/>
          </a:stretch>
        </p:blipFill>
        <p:spPr>
          <a:xfrm>
            <a:off x="1007983" y="4029623"/>
            <a:ext cx="5296359" cy="472481"/>
          </a:xfrm>
          <a:prstGeom prst="rect">
            <a:avLst/>
          </a:prstGeom>
          <a:ln w="38100">
            <a:solidFill>
              <a:srgbClr val="81ADB6"/>
            </a:solidFill>
          </a:ln>
        </p:spPr>
      </p:pic>
      <p:pic>
        <p:nvPicPr>
          <p:cNvPr id="18" name="Image 17">
            <a:extLst>
              <a:ext uri="{FF2B5EF4-FFF2-40B4-BE49-F238E27FC236}">
                <a16:creationId xmlns:a16="http://schemas.microsoft.com/office/drawing/2014/main" id="{EB307C0C-463D-49A3-A7AC-09CA70E6D44D}"/>
              </a:ext>
            </a:extLst>
          </p:cNvPr>
          <p:cNvPicPr>
            <a:picLocks noChangeAspect="1"/>
          </p:cNvPicPr>
          <p:nvPr/>
        </p:nvPicPr>
        <p:blipFill>
          <a:blip r:embed="rId4"/>
          <a:stretch>
            <a:fillRect/>
          </a:stretch>
        </p:blipFill>
        <p:spPr>
          <a:xfrm>
            <a:off x="8444037" y="2805695"/>
            <a:ext cx="2651990" cy="2011854"/>
          </a:xfrm>
          <a:prstGeom prst="rect">
            <a:avLst/>
          </a:prstGeom>
          <a:ln w="38100">
            <a:solidFill>
              <a:srgbClr val="81ADB6"/>
            </a:solidFill>
          </a:ln>
        </p:spPr>
      </p:pic>
      <p:sp>
        <p:nvSpPr>
          <p:cNvPr id="8" name="Ellipse 7">
            <a:extLst>
              <a:ext uri="{FF2B5EF4-FFF2-40B4-BE49-F238E27FC236}">
                <a16:creationId xmlns:a16="http://schemas.microsoft.com/office/drawing/2014/main" id="{9ABC2E31-1D15-4740-BC92-7B0358EC53C2}"/>
              </a:ext>
            </a:extLst>
          </p:cNvPr>
          <p:cNvSpPr/>
          <p:nvPr/>
        </p:nvSpPr>
        <p:spPr>
          <a:xfrm>
            <a:off x="1905094" y="2930508"/>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8965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8CB82-984F-4062-9A97-1E06A1FD31CF}"/>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8D699A18-1B9B-495D-9E15-86CFF4CAE6AB}"/>
              </a:ext>
            </a:extLst>
          </p:cNvPr>
          <p:cNvSpPr>
            <a:spLocks noGrp="1"/>
          </p:cNvSpPr>
          <p:nvPr>
            <p:ph idx="1"/>
          </p:nvPr>
        </p:nvSpPr>
        <p:spPr/>
        <p:txBody>
          <a:bodyPr/>
          <a:lstStyle/>
          <a:p>
            <a:r>
              <a:rPr lang="fr-CA" b="1"/>
              <a:t>Type 3 de sélecteur </a:t>
            </a:r>
            <a:r>
              <a:rPr lang="fr-CA"/>
              <a:t>: </a:t>
            </a:r>
            <a:r>
              <a:rPr lang="fr-CA">
                <a:solidFill>
                  <a:srgbClr val="F75A3B"/>
                </a:solidFill>
              </a:rPr>
              <a:t>Sélecteur id</a:t>
            </a:r>
          </a:p>
          <a:p>
            <a:pPr lvl="1"/>
            <a:r>
              <a:rPr lang="fr-CA"/>
              <a:t>Ce type de sélecteur peut avoir n’importe quel nom, mais il doit être appliqué à l’élément concerné grâce à l’attribut </a:t>
            </a:r>
            <a:r>
              <a:rPr lang="fr-CA">
                <a:solidFill>
                  <a:srgbClr val="F75A3B"/>
                </a:solidFill>
              </a:rPr>
              <a:t>id</a:t>
            </a:r>
            <a:r>
              <a:rPr lang="fr-CA"/>
              <a:t>.</a:t>
            </a:r>
          </a:p>
          <a:p>
            <a:pPr lvl="1"/>
            <a:endParaRPr lang="fr-CA"/>
          </a:p>
          <a:p>
            <a:pPr lvl="1"/>
            <a:endParaRPr lang="fr-CA"/>
          </a:p>
          <a:p>
            <a:pPr lvl="1"/>
            <a:endParaRPr lang="fr-CA"/>
          </a:p>
          <a:p>
            <a:pPr lvl="1"/>
            <a:endParaRPr lang="fr-CA"/>
          </a:p>
          <a:p>
            <a:pPr lvl="1"/>
            <a:endParaRPr lang="fr-CA"/>
          </a:p>
          <a:p>
            <a:pPr lvl="1"/>
            <a:endParaRPr lang="fr-CA"/>
          </a:p>
          <a:p>
            <a:pPr lvl="1"/>
            <a:r>
              <a:rPr lang="fr-CA"/>
              <a:t>Remarquez que ce sélecteur doit être précédé d’un dièse. Cela dit, quand on précise le nom de </a:t>
            </a:r>
            <a:r>
              <a:rPr lang="fr-CA" dirty="0" err="1"/>
              <a:t>l’id</a:t>
            </a:r>
            <a:r>
              <a:rPr lang="fr-CA"/>
              <a:t> dans l’attribut </a:t>
            </a:r>
            <a:r>
              <a:rPr lang="fr-CA">
                <a:solidFill>
                  <a:srgbClr val="F75A3B"/>
                </a:solidFill>
              </a:rPr>
              <a:t>id</a:t>
            </a:r>
            <a:r>
              <a:rPr lang="fr-CA"/>
              <a:t>, on ne met pas de dièse.</a:t>
            </a:r>
          </a:p>
          <a:p>
            <a:pPr lvl="1"/>
            <a:r>
              <a:rPr lang="fr-CA"/>
              <a:t>La différence avec une </a:t>
            </a:r>
            <a:r>
              <a:rPr lang="fr-CA">
                <a:solidFill>
                  <a:srgbClr val="F75A3B"/>
                </a:solidFill>
              </a:rPr>
              <a:t>classe</a:t>
            </a:r>
            <a:r>
              <a:rPr lang="fr-CA"/>
              <a:t> : On ne peut l’appliquer qu’à </a:t>
            </a:r>
            <a:r>
              <a:rPr lang="fr-CA" b="1"/>
              <a:t>un seul</a:t>
            </a:r>
            <a:r>
              <a:rPr lang="fr-CA"/>
              <a:t> élément par page Web !</a:t>
            </a:r>
          </a:p>
          <a:p>
            <a:pPr lvl="1"/>
            <a:endParaRPr lang="fr-CA"/>
          </a:p>
        </p:txBody>
      </p:sp>
      <p:pic>
        <p:nvPicPr>
          <p:cNvPr id="5" name="Image 4">
            <a:extLst>
              <a:ext uri="{FF2B5EF4-FFF2-40B4-BE49-F238E27FC236}">
                <a16:creationId xmlns:a16="http://schemas.microsoft.com/office/drawing/2014/main" id="{BD450333-64D3-4519-ABBE-4C304C762E7A}"/>
              </a:ext>
            </a:extLst>
          </p:cNvPr>
          <p:cNvPicPr>
            <a:picLocks noChangeAspect="1"/>
          </p:cNvPicPr>
          <p:nvPr/>
        </p:nvPicPr>
        <p:blipFill>
          <a:blip r:embed="rId2"/>
          <a:stretch>
            <a:fillRect/>
          </a:stretch>
        </p:blipFill>
        <p:spPr>
          <a:xfrm>
            <a:off x="2320577" y="2567336"/>
            <a:ext cx="2712955" cy="815411"/>
          </a:xfrm>
          <a:prstGeom prst="rect">
            <a:avLst/>
          </a:prstGeom>
          <a:ln w="38100">
            <a:solidFill>
              <a:srgbClr val="81ADB6"/>
            </a:solidFill>
          </a:ln>
        </p:spPr>
      </p:pic>
      <p:pic>
        <p:nvPicPr>
          <p:cNvPr id="7" name="Image 6">
            <a:extLst>
              <a:ext uri="{FF2B5EF4-FFF2-40B4-BE49-F238E27FC236}">
                <a16:creationId xmlns:a16="http://schemas.microsoft.com/office/drawing/2014/main" id="{317C2737-2461-4637-A9D1-D936C776B877}"/>
              </a:ext>
            </a:extLst>
          </p:cNvPr>
          <p:cNvPicPr>
            <a:picLocks noChangeAspect="1"/>
          </p:cNvPicPr>
          <p:nvPr/>
        </p:nvPicPr>
        <p:blipFill>
          <a:blip r:embed="rId3"/>
          <a:stretch>
            <a:fillRect/>
          </a:stretch>
        </p:blipFill>
        <p:spPr>
          <a:xfrm>
            <a:off x="1485787" y="3749343"/>
            <a:ext cx="4473328" cy="487722"/>
          </a:xfrm>
          <a:prstGeom prst="rect">
            <a:avLst/>
          </a:prstGeom>
          <a:ln w="38100">
            <a:solidFill>
              <a:srgbClr val="81ADB6"/>
            </a:solidFill>
          </a:ln>
        </p:spPr>
      </p:pic>
      <p:pic>
        <p:nvPicPr>
          <p:cNvPr id="9" name="Image 8">
            <a:extLst>
              <a:ext uri="{FF2B5EF4-FFF2-40B4-BE49-F238E27FC236}">
                <a16:creationId xmlns:a16="http://schemas.microsoft.com/office/drawing/2014/main" id="{2C75BD5B-F447-44A8-84DB-0BD6F495B531}"/>
              </a:ext>
            </a:extLst>
          </p:cNvPr>
          <p:cNvPicPr>
            <a:picLocks noChangeAspect="1"/>
          </p:cNvPicPr>
          <p:nvPr/>
        </p:nvPicPr>
        <p:blipFill>
          <a:blip r:embed="rId4"/>
          <a:stretch>
            <a:fillRect/>
          </a:stretch>
        </p:blipFill>
        <p:spPr>
          <a:xfrm>
            <a:off x="8138050" y="2567336"/>
            <a:ext cx="2568163" cy="1737511"/>
          </a:xfrm>
          <a:prstGeom prst="rect">
            <a:avLst/>
          </a:prstGeom>
          <a:ln w="38100">
            <a:solidFill>
              <a:srgbClr val="81ADB6"/>
            </a:solidFill>
          </a:ln>
        </p:spPr>
      </p:pic>
      <p:cxnSp>
        <p:nvCxnSpPr>
          <p:cNvPr id="10" name="Connecteur droit avec flèche 9">
            <a:extLst>
              <a:ext uri="{FF2B5EF4-FFF2-40B4-BE49-F238E27FC236}">
                <a16:creationId xmlns:a16="http://schemas.microsoft.com/office/drawing/2014/main" id="{C4A24191-3902-4922-9F74-CCAC31BD2AC2}"/>
              </a:ext>
            </a:extLst>
          </p:cNvPr>
          <p:cNvCxnSpPr>
            <a:cxnSpLocks/>
          </p:cNvCxnSpPr>
          <p:nvPr/>
        </p:nvCxnSpPr>
        <p:spPr>
          <a:xfrm>
            <a:off x="6408101" y="3429000"/>
            <a:ext cx="1354572"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445EFE3-5BD0-43F3-9D35-A5E428F9C0B9}"/>
              </a:ext>
            </a:extLst>
          </p:cNvPr>
          <p:cNvSpPr/>
          <p:nvPr/>
        </p:nvSpPr>
        <p:spPr>
          <a:xfrm>
            <a:off x="2207097" y="2508308"/>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15455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4D644-F623-C82E-BB4A-B8F6483C02A3}"/>
              </a:ext>
            </a:extLst>
          </p:cNvPr>
          <p:cNvSpPr>
            <a:spLocks noGrp="1"/>
          </p:cNvSpPr>
          <p:nvPr>
            <p:ph type="title"/>
          </p:nvPr>
        </p:nvSpPr>
        <p:spPr/>
        <p:txBody>
          <a:bodyPr/>
          <a:lstStyle/>
          <a:p>
            <a:r>
              <a:rPr lang="fr-CA" dirty="0"/>
              <a:t>Id vs classe</a:t>
            </a:r>
            <a:endParaRPr lang="en-US" dirty="0"/>
          </a:p>
        </p:txBody>
      </p:sp>
      <p:graphicFrame>
        <p:nvGraphicFramePr>
          <p:cNvPr id="4" name="Content Placeholder 3">
            <a:extLst>
              <a:ext uri="{FF2B5EF4-FFF2-40B4-BE49-F238E27FC236}">
                <a16:creationId xmlns:a16="http://schemas.microsoft.com/office/drawing/2014/main" id="{B3D59821-EB09-99A2-A320-E01497527FA5}"/>
              </a:ext>
            </a:extLst>
          </p:cNvPr>
          <p:cNvGraphicFramePr>
            <a:graphicFrameLocks noGrp="1"/>
          </p:cNvGraphicFramePr>
          <p:nvPr>
            <p:ph idx="1"/>
            <p:extLst>
              <p:ext uri="{D42A27DB-BD31-4B8C-83A1-F6EECF244321}">
                <p14:modId xmlns:p14="http://schemas.microsoft.com/office/powerpoint/2010/main" val="1051734898"/>
              </p:ext>
            </p:extLst>
          </p:nvPr>
        </p:nvGraphicFramePr>
        <p:xfrm>
          <a:off x="279400" y="1028700"/>
          <a:ext cx="11645900" cy="4691380"/>
        </p:xfrm>
        <a:graphic>
          <a:graphicData uri="http://schemas.openxmlformats.org/drawingml/2006/table">
            <a:tbl>
              <a:tblPr firstRow="1" bandRow="1">
                <a:tableStyleId>{5C22544A-7EE6-4342-B048-85BDC9FD1C3A}</a:tableStyleId>
              </a:tblPr>
              <a:tblGrid>
                <a:gridCol w="4559300">
                  <a:extLst>
                    <a:ext uri="{9D8B030D-6E8A-4147-A177-3AD203B41FA5}">
                      <a16:colId xmlns:a16="http://schemas.microsoft.com/office/drawing/2014/main" val="3960598248"/>
                    </a:ext>
                  </a:extLst>
                </a:gridCol>
                <a:gridCol w="7086600">
                  <a:extLst>
                    <a:ext uri="{9D8B030D-6E8A-4147-A177-3AD203B41FA5}">
                      <a16:colId xmlns:a16="http://schemas.microsoft.com/office/drawing/2014/main" val="1243292716"/>
                    </a:ext>
                  </a:extLst>
                </a:gridCol>
              </a:tblGrid>
              <a:tr h="911860">
                <a:tc>
                  <a:txBody>
                    <a:bodyPr/>
                    <a:lstStyle/>
                    <a:p>
                      <a:pPr algn="ctr"/>
                      <a:r>
                        <a:rPr lang="fr-CA" sz="3600" dirty="0"/>
                        <a:t>ID</a:t>
                      </a:r>
                      <a:endParaRPr lang="en-US" sz="3600" dirty="0"/>
                    </a:p>
                  </a:txBody>
                  <a:tcPr anchor="ctr">
                    <a:solidFill>
                      <a:srgbClr val="81ADB6"/>
                    </a:solidFill>
                  </a:tcPr>
                </a:tc>
                <a:tc>
                  <a:txBody>
                    <a:bodyPr/>
                    <a:lstStyle/>
                    <a:p>
                      <a:pPr algn="ctr"/>
                      <a:r>
                        <a:rPr lang="fr-CA" sz="3600" dirty="0"/>
                        <a:t>Classe</a:t>
                      </a:r>
                      <a:endParaRPr lang="en-US" sz="3600" dirty="0"/>
                    </a:p>
                  </a:txBody>
                  <a:tcPr anchor="ctr">
                    <a:solidFill>
                      <a:srgbClr val="81ADB6"/>
                    </a:solidFill>
                  </a:tcPr>
                </a:tc>
                <a:extLst>
                  <a:ext uri="{0D108BD9-81ED-4DB2-BD59-A6C34878D82A}">
                    <a16:rowId xmlns:a16="http://schemas.microsoft.com/office/drawing/2014/main" val="3705449366"/>
                  </a:ext>
                </a:extLst>
              </a:tr>
              <a:tr h="911860">
                <a:tc>
                  <a:txBody>
                    <a:bodyPr/>
                    <a:lstStyle/>
                    <a:p>
                      <a:pPr algn="ctr"/>
                      <a:r>
                        <a:rPr lang="fr-CA" sz="2800" kern="1200" dirty="0">
                          <a:solidFill>
                            <a:schemeClr val="tx1"/>
                          </a:solidFill>
                          <a:latin typeface="+mn-lt"/>
                          <a:ea typeface="+mn-ea"/>
                          <a:cs typeface="+mn-cs"/>
                        </a:rPr>
                        <a:t>Unique (1 élément = 1 ID)</a:t>
                      </a:r>
                      <a:endParaRPr lang="en-US" sz="2800" kern="1200" dirty="0">
                        <a:solidFill>
                          <a:schemeClr val="tx1"/>
                        </a:solidFill>
                        <a:latin typeface="+mn-lt"/>
                        <a:ea typeface="+mn-ea"/>
                        <a:cs typeface="+mn-cs"/>
                      </a:endParaRPr>
                    </a:p>
                  </a:txBody>
                  <a:tcPr anchor="ctr"/>
                </a:tc>
                <a:tc>
                  <a:txBody>
                    <a:bodyPr/>
                    <a:lstStyle/>
                    <a:p>
                      <a:pPr algn="ctr"/>
                      <a:r>
                        <a:rPr lang="fr-CA" sz="2800" kern="1200" dirty="0">
                          <a:solidFill>
                            <a:schemeClr val="tx1"/>
                          </a:solidFill>
                          <a:latin typeface="+mn-lt"/>
                          <a:ea typeface="+mn-ea"/>
                          <a:cs typeface="+mn-cs"/>
                        </a:rPr>
                        <a:t>Non-unique </a:t>
                      </a:r>
                    </a:p>
                    <a:p>
                      <a:pPr algn="ctr"/>
                      <a:r>
                        <a:rPr lang="fr-CA" sz="2800" kern="1200" dirty="0">
                          <a:solidFill>
                            <a:schemeClr val="tx1"/>
                          </a:solidFill>
                          <a:latin typeface="+mn-lt"/>
                          <a:ea typeface="+mn-ea"/>
                          <a:cs typeface="+mn-cs"/>
                        </a:rPr>
                        <a:t>( 1,2,* éléments peuvent avoir 1,2, * classes)</a:t>
                      </a:r>
                      <a:endParaRPr lang="en-US" sz="2800" kern="1200" dirty="0">
                        <a:solidFill>
                          <a:schemeClr val="tx1"/>
                        </a:solidFill>
                        <a:latin typeface="+mn-lt"/>
                        <a:ea typeface="+mn-ea"/>
                        <a:cs typeface="+mn-cs"/>
                      </a:endParaRPr>
                    </a:p>
                  </a:txBody>
                  <a:tcPr anchor="ctr"/>
                </a:tc>
                <a:extLst>
                  <a:ext uri="{0D108BD9-81ED-4DB2-BD59-A6C34878D82A}">
                    <a16:rowId xmlns:a16="http://schemas.microsoft.com/office/drawing/2014/main" val="3365652360"/>
                  </a:ext>
                </a:extLst>
              </a:tr>
              <a:tr h="911860">
                <a:tc>
                  <a:txBody>
                    <a:bodyPr/>
                    <a:lstStyle/>
                    <a:p>
                      <a:pPr algn="ctr"/>
                      <a:r>
                        <a:rPr lang="fr-CA" sz="2800" kern="1200" dirty="0">
                          <a:solidFill>
                            <a:schemeClr val="tx1"/>
                          </a:solidFill>
                          <a:latin typeface="+mn-lt"/>
                          <a:ea typeface="+mn-ea"/>
                          <a:cs typeface="+mn-cs"/>
                        </a:rPr>
                        <a:t>Je veux appliquer un style à </a:t>
                      </a:r>
                      <a:r>
                        <a:rPr lang="fr-CA" sz="2800" kern="1200" dirty="0">
                          <a:solidFill>
                            <a:schemeClr val="tx1"/>
                          </a:solidFill>
                          <a:highlight>
                            <a:srgbClr val="FFFF00"/>
                          </a:highlight>
                          <a:latin typeface="+mn-lt"/>
                          <a:ea typeface="+mn-ea"/>
                          <a:cs typeface="+mn-cs"/>
                        </a:rPr>
                        <a:t>UN SEUL élément</a:t>
                      </a:r>
                      <a:endParaRPr lang="en-US" sz="2800" kern="1200" dirty="0">
                        <a:solidFill>
                          <a:schemeClr val="tx1"/>
                        </a:solidFill>
                        <a:highlight>
                          <a:srgbClr val="FFFF00"/>
                        </a:highlight>
                        <a:latin typeface="+mn-lt"/>
                        <a:ea typeface="+mn-ea"/>
                        <a:cs typeface="+mn-cs"/>
                      </a:endParaRPr>
                    </a:p>
                  </a:txBody>
                  <a:tcPr anchor="ctr"/>
                </a:tc>
                <a:tc>
                  <a:txBody>
                    <a:bodyPr/>
                    <a:lstStyle/>
                    <a:p>
                      <a:pPr algn="ctr"/>
                      <a:r>
                        <a:rPr lang="fr-CA" sz="2800" kern="1200" dirty="0">
                          <a:solidFill>
                            <a:schemeClr val="tx1"/>
                          </a:solidFill>
                          <a:latin typeface="+mn-lt"/>
                          <a:ea typeface="+mn-ea"/>
                          <a:cs typeface="+mn-cs"/>
                        </a:rPr>
                        <a:t>Je veux appliquer un style à UN ou </a:t>
                      </a:r>
                      <a:r>
                        <a:rPr lang="fr-CA" sz="2800" kern="1200" dirty="0">
                          <a:solidFill>
                            <a:schemeClr val="tx1"/>
                          </a:solidFill>
                          <a:highlight>
                            <a:srgbClr val="FFFF00"/>
                          </a:highlight>
                          <a:latin typeface="+mn-lt"/>
                          <a:ea typeface="+mn-ea"/>
                          <a:cs typeface="+mn-cs"/>
                        </a:rPr>
                        <a:t>PLUSIEURS éléments</a:t>
                      </a:r>
                      <a:endParaRPr lang="en-US" sz="2800" kern="1200" dirty="0">
                        <a:solidFill>
                          <a:schemeClr val="tx1"/>
                        </a:solidFill>
                        <a:highlight>
                          <a:srgbClr val="FFFF00"/>
                        </a:highlight>
                        <a:latin typeface="+mn-lt"/>
                        <a:ea typeface="+mn-ea"/>
                        <a:cs typeface="+mn-cs"/>
                      </a:endParaRPr>
                    </a:p>
                  </a:txBody>
                  <a:tcPr anchor="ctr"/>
                </a:tc>
                <a:extLst>
                  <a:ext uri="{0D108BD9-81ED-4DB2-BD59-A6C34878D82A}">
                    <a16:rowId xmlns:a16="http://schemas.microsoft.com/office/drawing/2014/main" val="276046196"/>
                  </a:ext>
                </a:extLst>
              </a:tr>
              <a:tr h="911860">
                <a:tc>
                  <a:txBody>
                    <a:bodyPr/>
                    <a:lstStyle/>
                    <a:p>
                      <a:pPr algn="ctr"/>
                      <a:r>
                        <a:rPr lang="fr-CA" sz="2800" dirty="0"/>
                        <a:t>En CSS, on y fait référence avec </a:t>
                      </a:r>
                      <a:r>
                        <a:rPr lang="fr-CA" sz="2800" dirty="0">
                          <a:highlight>
                            <a:srgbClr val="FFFF00"/>
                          </a:highlight>
                        </a:rPr>
                        <a:t>#</a:t>
                      </a:r>
                      <a:endParaRPr lang="en-US" sz="2800" dirty="0">
                        <a:highlight>
                          <a:srgbClr val="FFFF00"/>
                        </a:highlight>
                      </a:endParaRPr>
                    </a:p>
                  </a:txBody>
                  <a:tcPr anchor="ctr"/>
                </a:tc>
                <a:tc>
                  <a:txBody>
                    <a:bodyPr/>
                    <a:lstStyle/>
                    <a:p>
                      <a:pPr algn="ctr"/>
                      <a:r>
                        <a:rPr lang="fr-CA" sz="2800" dirty="0"/>
                        <a:t>En CSS, on y  fait référence avec </a:t>
                      </a:r>
                      <a:r>
                        <a:rPr lang="fr-CA" sz="2800" dirty="0">
                          <a:highlight>
                            <a:srgbClr val="FFFF00"/>
                          </a:highlight>
                        </a:rPr>
                        <a:t>.</a:t>
                      </a:r>
                      <a:endParaRPr lang="en-US" sz="2800" dirty="0">
                        <a:highlight>
                          <a:srgbClr val="FFFF00"/>
                        </a:highlight>
                      </a:endParaRPr>
                    </a:p>
                  </a:txBody>
                  <a:tcPr anchor="ctr"/>
                </a:tc>
                <a:extLst>
                  <a:ext uri="{0D108BD9-81ED-4DB2-BD59-A6C34878D82A}">
                    <a16:rowId xmlns:a16="http://schemas.microsoft.com/office/drawing/2014/main" val="2818125686"/>
                  </a:ext>
                </a:extLst>
              </a:tr>
              <a:tr h="911860">
                <a:tc>
                  <a:txBody>
                    <a:bodyPr/>
                    <a:lstStyle/>
                    <a:p>
                      <a:pPr algn="ctr"/>
                      <a:r>
                        <a:rPr lang="fr-CA" sz="2800" dirty="0"/>
                        <a:t>En HTML, on doit écrire </a:t>
                      </a:r>
                    </a:p>
                    <a:p>
                      <a:pPr algn="ctr"/>
                      <a:r>
                        <a:rPr lang="fr-CA" sz="2800" dirty="0">
                          <a:highlight>
                            <a:srgbClr val="FFFF00"/>
                          </a:highlight>
                        </a:rPr>
                        <a:t>id = "</a:t>
                      </a:r>
                      <a:r>
                        <a:rPr lang="fr-CA" sz="2800" dirty="0" err="1">
                          <a:highlight>
                            <a:srgbClr val="FFFF00"/>
                          </a:highlight>
                        </a:rPr>
                        <a:t>nomDeMonID</a:t>
                      </a:r>
                      <a:r>
                        <a:rPr lang="fr-CA" sz="2800" dirty="0">
                          <a:highlight>
                            <a:srgbClr val="FFFF00"/>
                          </a:highlight>
                        </a:rPr>
                        <a:t>"</a:t>
                      </a:r>
                      <a:endParaRPr lang="en-US" sz="2800" dirty="0">
                        <a:highlight>
                          <a:srgbClr val="FFFF00"/>
                        </a:highlight>
                      </a:endParaRPr>
                    </a:p>
                  </a:txBody>
                  <a:tcPr anchor="ctr"/>
                </a:tc>
                <a:tc>
                  <a:txBody>
                    <a:bodyPr/>
                    <a:lstStyle/>
                    <a:p>
                      <a:pPr algn="ctr"/>
                      <a:r>
                        <a:rPr lang="fr-CA" sz="2800" dirty="0"/>
                        <a:t>En HTML, on doit écrire </a:t>
                      </a:r>
                    </a:p>
                    <a:p>
                      <a:pPr algn="ctr"/>
                      <a:r>
                        <a:rPr lang="fr-CA" sz="2800" dirty="0">
                          <a:highlight>
                            <a:srgbClr val="FFFF00"/>
                          </a:highlight>
                        </a:rPr>
                        <a:t>class = "</a:t>
                      </a:r>
                      <a:r>
                        <a:rPr lang="fr-CA" sz="2800" dirty="0" err="1">
                          <a:highlight>
                            <a:srgbClr val="FFFF00"/>
                          </a:highlight>
                        </a:rPr>
                        <a:t>nomDeMaClasse</a:t>
                      </a:r>
                      <a:r>
                        <a:rPr lang="fr-CA" sz="2800" dirty="0">
                          <a:highlight>
                            <a:srgbClr val="FFFF00"/>
                          </a:highlight>
                        </a:rPr>
                        <a:t>"</a:t>
                      </a:r>
                      <a:endParaRPr lang="en-US" sz="2800" dirty="0">
                        <a:highlight>
                          <a:srgbClr val="FFFF00"/>
                        </a:highlight>
                      </a:endParaRPr>
                    </a:p>
                  </a:txBody>
                  <a:tcPr anchor="ctr"/>
                </a:tc>
                <a:extLst>
                  <a:ext uri="{0D108BD9-81ED-4DB2-BD59-A6C34878D82A}">
                    <a16:rowId xmlns:a16="http://schemas.microsoft.com/office/drawing/2014/main" val="1178314332"/>
                  </a:ext>
                </a:extLst>
              </a:tr>
            </a:tbl>
          </a:graphicData>
        </a:graphic>
      </p:graphicFrame>
    </p:spTree>
    <p:extLst>
      <p:ext uri="{BB962C8B-B14F-4D97-AF65-F5344CB8AC3E}">
        <p14:creationId xmlns:p14="http://schemas.microsoft.com/office/powerpoint/2010/main" val="2228146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07FCC2-F0DD-45EA-A729-79BBAED208E6}"/>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EB6FD985-F427-43B9-92EB-2B62C1036EB9}"/>
              </a:ext>
            </a:extLst>
          </p:cNvPr>
          <p:cNvSpPr>
            <a:spLocks noGrp="1"/>
          </p:cNvSpPr>
          <p:nvPr>
            <p:ph idx="1"/>
          </p:nvPr>
        </p:nvSpPr>
        <p:spPr/>
        <p:txBody>
          <a:bodyPr/>
          <a:lstStyle/>
          <a:p>
            <a:r>
              <a:rPr lang="fr-CA" dirty="0"/>
              <a:t>Tous les éléments HTML peuvent avoir un </a:t>
            </a:r>
            <a:r>
              <a:rPr lang="fr-CA" dirty="0">
                <a:solidFill>
                  <a:srgbClr val="F75A3B"/>
                </a:solidFill>
              </a:rPr>
              <a:t>id</a:t>
            </a:r>
            <a:r>
              <a:rPr lang="fr-CA" dirty="0"/>
              <a:t> et / ou une </a:t>
            </a:r>
            <a:r>
              <a:rPr lang="fr-CA" dirty="0">
                <a:solidFill>
                  <a:srgbClr val="F75A3B"/>
                </a:solidFill>
              </a:rPr>
              <a:t>classe</a:t>
            </a:r>
            <a:r>
              <a:rPr lang="fr-CA" dirty="0"/>
              <a:t>.</a:t>
            </a:r>
          </a:p>
          <a:p>
            <a:r>
              <a:rPr lang="fr-CA" dirty="0"/>
              <a:t>Un élément HTML peut avoir plusieurs </a:t>
            </a:r>
            <a:r>
              <a:rPr lang="fr-CA" dirty="0">
                <a:solidFill>
                  <a:srgbClr val="F75A3B"/>
                </a:solidFill>
              </a:rPr>
              <a:t>classes</a:t>
            </a:r>
            <a:r>
              <a:rPr lang="fr-CA" dirty="0"/>
              <a:t> et un seul </a:t>
            </a:r>
            <a:r>
              <a:rPr lang="fr-CA" dirty="0">
                <a:solidFill>
                  <a:srgbClr val="F75A3B"/>
                </a:solidFill>
              </a:rPr>
              <a:t>id</a:t>
            </a:r>
            <a:r>
              <a:rPr lang="fr-CA" dirty="0"/>
              <a:t>.</a:t>
            </a:r>
          </a:p>
          <a:p>
            <a:pPr lvl="1"/>
            <a:r>
              <a:rPr lang="fr-CA" dirty="0"/>
              <a:t>Séparez simplement vos classes par des espaces.</a:t>
            </a:r>
          </a:p>
          <a:p>
            <a:pPr lvl="1"/>
            <a:endParaRPr lang="fr-CA" dirty="0"/>
          </a:p>
          <a:p>
            <a:pPr lvl="1"/>
            <a:endParaRPr lang="fr-CA" dirty="0"/>
          </a:p>
          <a:p>
            <a:r>
              <a:rPr lang="fr-CA" dirty="0"/>
              <a:t>S’il y a un conflit de style, la priorité respectée sera la suivante :</a:t>
            </a:r>
          </a:p>
          <a:p>
            <a:pPr lvl="1"/>
            <a:r>
              <a:rPr lang="fr-CA" b="1" dirty="0">
                <a:solidFill>
                  <a:srgbClr val="8197B6"/>
                </a:solidFill>
              </a:rPr>
              <a:t> </a:t>
            </a:r>
            <a:r>
              <a:rPr lang="fr-CA" b="1" dirty="0">
                <a:solidFill>
                  <a:srgbClr val="B681AE"/>
                </a:solidFill>
                <a:highlight>
                  <a:srgbClr val="FFFF00"/>
                </a:highlight>
              </a:rPr>
              <a:t>Style </a:t>
            </a:r>
            <a:r>
              <a:rPr lang="fr-CA" b="1" dirty="0" err="1">
                <a:solidFill>
                  <a:srgbClr val="B681AE"/>
                </a:solidFill>
                <a:highlight>
                  <a:srgbClr val="FFFF00"/>
                </a:highlight>
              </a:rPr>
              <a:t>intraligne</a:t>
            </a:r>
            <a:r>
              <a:rPr lang="fr-CA" dirty="0">
                <a:highlight>
                  <a:srgbClr val="FFFF00"/>
                </a:highlight>
              </a:rPr>
              <a:t> &gt; </a:t>
            </a:r>
            <a:r>
              <a:rPr lang="fr-CA" b="1" dirty="0">
                <a:solidFill>
                  <a:srgbClr val="A785B8"/>
                </a:solidFill>
                <a:highlight>
                  <a:srgbClr val="FFFF00"/>
                </a:highlight>
              </a:rPr>
              <a:t>ID</a:t>
            </a:r>
            <a:r>
              <a:rPr lang="fr-CA" dirty="0">
                <a:highlight>
                  <a:srgbClr val="FFFF00"/>
                </a:highlight>
              </a:rPr>
              <a:t> &gt; </a:t>
            </a:r>
            <a:r>
              <a:rPr lang="fr-CA" b="1" dirty="0">
                <a:solidFill>
                  <a:srgbClr val="8197B6"/>
                </a:solidFill>
                <a:highlight>
                  <a:srgbClr val="FFFF00"/>
                </a:highlight>
              </a:rPr>
              <a:t>Classe</a:t>
            </a:r>
            <a:r>
              <a:rPr lang="fr-CA" dirty="0">
                <a:highlight>
                  <a:srgbClr val="FFFF00"/>
                </a:highlight>
              </a:rPr>
              <a:t> &gt; </a:t>
            </a:r>
            <a:r>
              <a:rPr lang="fr-CA" b="1" dirty="0">
                <a:highlight>
                  <a:srgbClr val="FFFF00"/>
                </a:highlight>
              </a:rPr>
              <a:t>Élément</a:t>
            </a:r>
          </a:p>
        </p:txBody>
      </p:sp>
      <p:pic>
        <p:nvPicPr>
          <p:cNvPr id="5" name="Image 4">
            <a:extLst>
              <a:ext uri="{FF2B5EF4-FFF2-40B4-BE49-F238E27FC236}">
                <a16:creationId xmlns:a16="http://schemas.microsoft.com/office/drawing/2014/main" id="{0EF2DD76-142E-46E7-853C-619C39FFB6B9}"/>
              </a:ext>
            </a:extLst>
          </p:cNvPr>
          <p:cNvPicPr>
            <a:picLocks noChangeAspect="1"/>
          </p:cNvPicPr>
          <p:nvPr/>
        </p:nvPicPr>
        <p:blipFill>
          <a:blip r:embed="rId2"/>
          <a:stretch>
            <a:fillRect/>
          </a:stretch>
        </p:blipFill>
        <p:spPr>
          <a:xfrm>
            <a:off x="3230631" y="2609832"/>
            <a:ext cx="5730737" cy="419136"/>
          </a:xfrm>
          <a:prstGeom prst="rect">
            <a:avLst/>
          </a:prstGeom>
          <a:ln w="38100">
            <a:solidFill>
              <a:srgbClr val="81ADB6"/>
            </a:solidFill>
          </a:ln>
        </p:spPr>
      </p:pic>
      <p:pic>
        <p:nvPicPr>
          <p:cNvPr id="7" name="Image 6">
            <a:extLst>
              <a:ext uri="{FF2B5EF4-FFF2-40B4-BE49-F238E27FC236}">
                <a16:creationId xmlns:a16="http://schemas.microsoft.com/office/drawing/2014/main" id="{06287197-A70D-4CC2-A050-5A706A52D9E9}"/>
              </a:ext>
            </a:extLst>
          </p:cNvPr>
          <p:cNvPicPr>
            <a:picLocks noChangeAspect="1"/>
          </p:cNvPicPr>
          <p:nvPr/>
        </p:nvPicPr>
        <p:blipFill>
          <a:blip r:embed="rId3"/>
          <a:stretch>
            <a:fillRect/>
          </a:stretch>
        </p:blipFill>
        <p:spPr>
          <a:xfrm>
            <a:off x="963119" y="4340421"/>
            <a:ext cx="3741744" cy="1325995"/>
          </a:xfrm>
          <a:prstGeom prst="rect">
            <a:avLst/>
          </a:prstGeom>
          <a:ln w="38100">
            <a:solidFill>
              <a:srgbClr val="81ADB6"/>
            </a:solidFill>
          </a:ln>
        </p:spPr>
      </p:pic>
      <p:pic>
        <p:nvPicPr>
          <p:cNvPr id="9" name="Image 8">
            <a:extLst>
              <a:ext uri="{FF2B5EF4-FFF2-40B4-BE49-F238E27FC236}">
                <a16:creationId xmlns:a16="http://schemas.microsoft.com/office/drawing/2014/main" id="{C0039FAA-24E0-4BDB-ABA7-0CBC0BA4C473}"/>
              </a:ext>
            </a:extLst>
          </p:cNvPr>
          <p:cNvPicPr>
            <a:picLocks noChangeAspect="1"/>
          </p:cNvPicPr>
          <p:nvPr/>
        </p:nvPicPr>
        <p:blipFill>
          <a:blip r:embed="rId4"/>
          <a:stretch>
            <a:fillRect/>
          </a:stretch>
        </p:blipFill>
        <p:spPr>
          <a:xfrm>
            <a:off x="5197132" y="4340421"/>
            <a:ext cx="6363251" cy="411516"/>
          </a:xfrm>
          <a:prstGeom prst="rect">
            <a:avLst/>
          </a:prstGeom>
          <a:ln w="38100">
            <a:solidFill>
              <a:srgbClr val="81ADB6"/>
            </a:solidFill>
          </a:ln>
        </p:spPr>
      </p:pic>
      <p:pic>
        <p:nvPicPr>
          <p:cNvPr id="11" name="Image 10">
            <a:extLst>
              <a:ext uri="{FF2B5EF4-FFF2-40B4-BE49-F238E27FC236}">
                <a16:creationId xmlns:a16="http://schemas.microsoft.com/office/drawing/2014/main" id="{FD9B56F6-9C3D-489D-9BF0-82081D558986}"/>
              </a:ext>
            </a:extLst>
          </p:cNvPr>
          <p:cNvPicPr>
            <a:picLocks noChangeAspect="1"/>
          </p:cNvPicPr>
          <p:nvPr/>
        </p:nvPicPr>
        <p:blipFill>
          <a:blip r:embed="rId5"/>
          <a:stretch>
            <a:fillRect/>
          </a:stretch>
        </p:blipFill>
        <p:spPr>
          <a:xfrm>
            <a:off x="7487139" y="5538199"/>
            <a:ext cx="1661304" cy="327688"/>
          </a:xfrm>
          <a:prstGeom prst="rect">
            <a:avLst/>
          </a:prstGeom>
          <a:ln w="38100">
            <a:solidFill>
              <a:srgbClr val="81ADB6"/>
            </a:solidFill>
          </a:ln>
        </p:spPr>
      </p:pic>
      <p:cxnSp>
        <p:nvCxnSpPr>
          <p:cNvPr id="12" name="Connecteur droit avec flèche 11">
            <a:extLst>
              <a:ext uri="{FF2B5EF4-FFF2-40B4-BE49-F238E27FC236}">
                <a16:creationId xmlns:a16="http://schemas.microsoft.com/office/drawing/2014/main" id="{410E63BA-EB2E-4F8C-A2D5-004128FE4A1C}"/>
              </a:ext>
            </a:extLst>
          </p:cNvPr>
          <p:cNvCxnSpPr>
            <a:cxnSpLocks/>
          </p:cNvCxnSpPr>
          <p:nvPr/>
        </p:nvCxnSpPr>
        <p:spPr>
          <a:xfrm>
            <a:off x="8269327" y="4920575"/>
            <a:ext cx="0" cy="520429"/>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02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0F860-995B-4113-AAD1-DD4ABCB02B6A}"/>
              </a:ext>
            </a:extLst>
          </p:cNvPr>
          <p:cNvSpPr>
            <a:spLocks noGrp="1"/>
          </p:cNvSpPr>
          <p:nvPr>
            <p:ph type="title"/>
          </p:nvPr>
        </p:nvSpPr>
        <p:spPr/>
        <p:txBody>
          <a:bodyPr/>
          <a:lstStyle/>
          <a:p>
            <a:r>
              <a:rPr lang="fr-CA"/>
              <a:t>Question de priorité</a:t>
            </a:r>
          </a:p>
        </p:txBody>
      </p:sp>
      <p:sp>
        <p:nvSpPr>
          <p:cNvPr id="3" name="Espace réservé du contenu 2">
            <a:extLst>
              <a:ext uri="{FF2B5EF4-FFF2-40B4-BE49-F238E27FC236}">
                <a16:creationId xmlns:a16="http://schemas.microsoft.com/office/drawing/2014/main" id="{AA7F97F6-5987-40C2-8940-7D7EB7005D61}"/>
              </a:ext>
            </a:extLst>
          </p:cNvPr>
          <p:cNvSpPr>
            <a:spLocks noGrp="1"/>
          </p:cNvSpPr>
          <p:nvPr>
            <p:ph idx="1"/>
          </p:nvPr>
        </p:nvSpPr>
        <p:spPr/>
        <p:txBody>
          <a:bodyPr/>
          <a:lstStyle/>
          <a:p>
            <a:r>
              <a:rPr lang="fr-CA"/>
              <a:t>De quelle </a:t>
            </a:r>
            <a:r>
              <a:rPr lang="fr-CA" b="1"/>
              <a:t>couleur</a:t>
            </a:r>
            <a:r>
              <a:rPr lang="fr-CA"/>
              <a:t> sera chaque paragraphe ?</a:t>
            </a:r>
          </a:p>
        </p:txBody>
      </p:sp>
      <p:pic>
        <p:nvPicPr>
          <p:cNvPr id="9" name="Image 8">
            <a:extLst>
              <a:ext uri="{FF2B5EF4-FFF2-40B4-BE49-F238E27FC236}">
                <a16:creationId xmlns:a16="http://schemas.microsoft.com/office/drawing/2014/main" id="{C9853CB8-137C-47A4-AD4C-F6EFC0D87516}"/>
              </a:ext>
            </a:extLst>
          </p:cNvPr>
          <p:cNvPicPr>
            <a:picLocks noChangeAspect="1"/>
          </p:cNvPicPr>
          <p:nvPr/>
        </p:nvPicPr>
        <p:blipFill>
          <a:blip r:embed="rId2"/>
          <a:stretch>
            <a:fillRect/>
          </a:stretch>
        </p:blipFill>
        <p:spPr>
          <a:xfrm>
            <a:off x="77761" y="5732834"/>
            <a:ext cx="6069538" cy="539789"/>
          </a:xfrm>
          <a:prstGeom prst="rect">
            <a:avLst/>
          </a:prstGeom>
        </p:spPr>
      </p:pic>
      <p:pic>
        <p:nvPicPr>
          <p:cNvPr id="10" name="Image 9">
            <a:extLst>
              <a:ext uri="{FF2B5EF4-FFF2-40B4-BE49-F238E27FC236}">
                <a16:creationId xmlns:a16="http://schemas.microsoft.com/office/drawing/2014/main" id="{C2CF963C-D9D6-4508-BD80-5B11005C249C}"/>
              </a:ext>
            </a:extLst>
          </p:cNvPr>
          <p:cNvPicPr>
            <a:picLocks noChangeAspect="1"/>
          </p:cNvPicPr>
          <p:nvPr/>
        </p:nvPicPr>
        <p:blipFill>
          <a:blip r:embed="rId3"/>
          <a:stretch>
            <a:fillRect/>
          </a:stretch>
        </p:blipFill>
        <p:spPr>
          <a:xfrm>
            <a:off x="1799911" y="1636819"/>
            <a:ext cx="4671465" cy="1333616"/>
          </a:xfrm>
          <a:prstGeom prst="rect">
            <a:avLst/>
          </a:prstGeom>
          <a:ln w="38100">
            <a:solidFill>
              <a:srgbClr val="B681AE"/>
            </a:solidFill>
          </a:ln>
        </p:spPr>
      </p:pic>
      <p:pic>
        <p:nvPicPr>
          <p:cNvPr id="11" name="Image 10">
            <a:extLst>
              <a:ext uri="{FF2B5EF4-FFF2-40B4-BE49-F238E27FC236}">
                <a16:creationId xmlns:a16="http://schemas.microsoft.com/office/drawing/2014/main" id="{22D3D8F0-45B8-46E8-93FB-3E933F85E676}"/>
              </a:ext>
            </a:extLst>
          </p:cNvPr>
          <p:cNvPicPr>
            <a:picLocks noChangeAspect="1"/>
          </p:cNvPicPr>
          <p:nvPr/>
        </p:nvPicPr>
        <p:blipFill>
          <a:blip r:embed="rId4"/>
          <a:stretch>
            <a:fillRect/>
          </a:stretch>
        </p:blipFill>
        <p:spPr>
          <a:xfrm>
            <a:off x="1726478" y="3162811"/>
            <a:ext cx="6309907" cy="1188823"/>
          </a:xfrm>
          <a:prstGeom prst="rect">
            <a:avLst/>
          </a:prstGeom>
          <a:ln w="38100">
            <a:solidFill>
              <a:srgbClr val="B681AE"/>
            </a:solidFill>
          </a:ln>
        </p:spPr>
      </p:pic>
    </p:spTree>
    <p:extLst>
      <p:ext uri="{BB962C8B-B14F-4D97-AF65-F5344CB8AC3E}">
        <p14:creationId xmlns:p14="http://schemas.microsoft.com/office/powerpoint/2010/main" val="2192961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0F860-995B-4113-AAD1-DD4ABCB02B6A}"/>
              </a:ext>
            </a:extLst>
          </p:cNvPr>
          <p:cNvSpPr>
            <a:spLocks noGrp="1"/>
          </p:cNvSpPr>
          <p:nvPr>
            <p:ph type="title"/>
          </p:nvPr>
        </p:nvSpPr>
        <p:spPr/>
        <p:txBody>
          <a:bodyPr/>
          <a:lstStyle/>
          <a:p>
            <a:r>
              <a:rPr lang="fr-CA"/>
              <a:t>Question de priorité</a:t>
            </a:r>
          </a:p>
        </p:txBody>
      </p:sp>
      <p:sp>
        <p:nvSpPr>
          <p:cNvPr id="3" name="Espace réservé du contenu 2">
            <a:extLst>
              <a:ext uri="{FF2B5EF4-FFF2-40B4-BE49-F238E27FC236}">
                <a16:creationId xmlns:a16="http://schemas.microsoft.com/office/drawing/2014/main" id="{AA7F97F6-5987-40C2-8940-7D7EB7005D61}"/>
              </a:ext>
            </a:extLst>
          </p:cNvPr>
          <p:cNvSpPr>
            <a:spLocks noGrp="1"/>
          </p:cNvSpPr>
          <p:nvPr>
            <p:ph idx="1"/>
          </p:nvPr>
        </p:nvSpPr>
        <p:spPr/>
        <p:txBody>
          <a:bodyPr/>
          <a:lstStyle/>
          <a:p>
            <a:r>
              <a:rPr lang="fr-CA"/>
              <a:t>De quelle </a:t>
            </a:r>
            <a:r>
              <a:rPr lang="fr-CA" b="1"/>
              <a:t>couleur</a:t>
            </a:r>
            <a:r>
              <a:rPr lang="fr-CA"/>
              <a:t> sera chaque paragraphe ?</a:t>
            </a:r>
          </a:p>
        </p:txBody>
      </p:sp>
      <p:pic>
        <p:nvPicPr>
          <p:cNvPr id="5" name="Image 4">
            <a:extLst>
              <a:ext uri="{FF2B5EF4-FFF2-40B4-BE49-F238E27FC236}">
                <a16:creationId xmlns:a16="http://schemas.microsoft.com/office/drawing/2014/main" id="{FD0939FC-8629-4CFA-A4E4-4D2F086B4975}"/>
              </a:ext>
            </a:extLst>
          </p:cNvPr>
          <p:cNvPicPr>
            <a:picLocks noChangeAspect="1"/>
          </p:cNvPicPr>
          <p:nvPr/>
        </p:nvPicPr>
        <p:blipFill>
          <a:blip r:embed="rId2"/>
          <a:stretch>
            <a:fillRect/>
          </a:stretch>
        </p:blipFill>
        <p:spPr>
          <a:xfrm>
            <a:off x="1799911" y="1636819"/>
            <a:ext cx="4671465" cy="1333616"/>
          </a:xfrm>
          <a:prstGeom prst="rect">
            <a:avLst/>
          </a:prstGeom>
          <a:ln w="38100">
            <a:solidFill>
              <a:srgbClr val="B681AE"/>
            </a:solidFill>
          </a:ln>
        </p:spPr>
      </p:pic>
      <p:pic>
        <p:nvPicPr>
          <p:cNvPr id="7" name="Image 6">
            <a:extLst>
              <a:ext uri="{FF2B5EF4-FFF2-40B4-BE49-F238E27FC236}">
                <a16:creationId xmlns:a16="http://schemas.microsoft.com/office/drawing/2014/main" id="{3E0F700A-1B00-4312-9CE6-7F488C14F8E4}"/>
              </a:ext>
            </a:extLst>
          </p:cNvPr>
          <p:cNvPicPr>
            <a:picLocks noChangeAspect="1"/>
          </p:cNvPicPr>
          <p:nvPr/>
        </p:nvPicPr>
        <p:blipFill>
          <a:blip r:embed="rId3"/>
          <a:stretch>
            <a:fillRect/>
          </a:stretch>
        </p:blipFill>
        <p:spPr>
          <a:xfrm>
            <a:off x="1726478" y="3162811"/>
            <a:ext cx="6309907" cy="1188823"/>
          </a:xfrm>
          <a:prstGeom prst="rect">
            <a:avLst/>
          </a:prstGeom>
          <a:ln w="38100">
            <a:solidFill>
              <a:srgbClr val="B681AE"/>
            </a:solidFill>
          </a:ln>
        </p:spPr>
      </p:pic>
      <p:pic>
        <p:nvPicPr>
          <p:cNvPr id="9" name="Image 8">
            <a:extLst>
              <a:ext uri="{FF2B5EF4-FFF2-40B4-BE49-F238E27FC236}">
                <a16:creationId xmlns:a16="http://schemas.microsoft.com/office/drawing/2014/main" id="{C9853CB8-137C-47A4-AD4C-F6EFC0D87516}"/>
              </a:ext>
            </a:extLst>
          </p:cNvPr>
          <p:cNvPicPr>
            <a:picLocks noChangeAspect="1"/>
          </p:cNvPicPr>
          <p:nvPr/>
        </p:nvPicPr>
        <p:blipFill>
          <a:blip r:embed="rId4"/>
          <a:stretch>
            <a:fillRect/>
          </a:stretch>
        </p:blipFill>
        <p:spPr>
          <a:xfrm>
            <a:off x="77761" y="5732834"/>
            <a:ext cx="6069538" cy="539789"/>
          </a:xfrm>
          <a:prstGeom prst="rect">
            <a:avLst/>
          </a:prstGeom>
        </p:spPr>
      </p:pic>
      <p:pic>
        <p:nvPicPr>
          <p:cNvPr id="6" name="Image 5">
            <a:extLst>
              <a:ext uri="{FF2B5EF4-FFF2-40B4-BE49-F238E27FC236}">
                <a16:creationId xmlns:a16="http://schemas.microsoft.com/office/drawing/2014/main" id="{FD20B6B0-CCD4-4C53-8266-A7B67130D68A}"/>
              </a:ext>
            </a:extLst>
          </p:cNvPr>
          <p:cNvPicPr>
            <a:picLocks noChangeAspect="1"/>
          </p:cNvPicPr>
          <p:nvPr/>
        </p:nvPicPr>
        <p:blipFill>
          <a:blip r:embed="rId5"/>
          <a:stretch>
            <a:fillRect/>
          </a:stretch>
        </p:blipFill>
        <p:spPr>
          <a:xfrm>
            <a:off x="8514714" y="1855791"/>
            <a:ext cx="1569856" cy="1966130"/>
          </a:xfrm>
          <a:prstGeom prst="rect">
            <a:avLst/>
          </a:prstGeom>
          <a:ln w="38100">
            <a:solidFill>
              <a:srgbClr val="B681AE"/>
            </a:solidFill>
          </a:ln>
        </p:spPr>
      </p:pic>
    </p:spTree>
    <p:extLst>
      <p:ext uri="{BB962C8B-B14F-4D97-AF65-F5344CB8AC3E}">
        <p14:creationId xmlns:p14="http://schemas.microsoft.com/office/powerpoint/2010/main" val="196675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D3C68A-C6B1-4204-BC3E-7FF9CD6DA83F}"/>
              </a:ext>
            </a:extLst>
          </p:cNvPr>
          <p:cNvSpPr>
            <a:spLocks noGrp="1"/>
          </p:cNvSpPr>
          <p:nvPr>
            <p:ph type="title"/>
          </p:nvPr>
        </p:nvSpPr>
        <p:spPr/>
        <p:txBody>
          <a:bodyPr/>
          <a:lstStyle/>
          <a:p>
            <a:r>
              <a:rPr lang="fr-CA"/>
              <a:t>CSS externe</a:t>
            </a:r>
          </a:p>
        </p:txBody>
      </p:sp>
      <p:sp>
        <p:nvSpPr>
          <p:cNvPr id="3" name="Espace réservé du contenu 2">
            <a:extLst>
              <a:ext uri="{FF2B5EF4-FFF2-40B4-BE49-F238E27FC236}">
                <a16:creationId xmlns:a16="http://schemas.microsoft.com/office/drawing/2014/main" id="{DC430240-6877-48F9-88ED-699FB467A078}"/>
              </a:ext>
            </a:extLst>
          </p:cNvPr>
          <p:cNvSpPr>
            <a:spLocks noGrp="1"/>
          </p:cNvSpPr>
          <p:nvPr>
            <p:ph idx="1"/>
          </p:nvPr>
        </p:nvSpPr>
        <p:spPr/>
        <p:txBody>
          <a:bodyPr/>
          <a:lstStyle/>
          <a:p>
            <a:r>
              <a:rPr lang="fr-CA" b="1"/>
              <a:t>Manière #3</a:t>
            </a:r>
            <a:r>
              <a:rPr lang="fr-CA"/>
              <a:t> d’appliquer du CSS : </a:t>
            </a:r>
            <a:r>
              <a:rPr lang="fr-CA" b="1">
                <a:solidFill>
                  <a:srgbClr val="F75A3B"/>
                </a:solidFill>
              </a:rPr>
              <a:t>CSS externe</a:t>
            </a:r>
            <a:r>
              <a:rPr lang="fr-CA"/>
              <a:t>.</a:t>
            </a:r>
          </a:p>
          <a:p>
            <a:pPr lvl="1"/>
            <a:r>
              <a:rPr lang="fr-CA"/>
              <a:t>Fonctionne exactement comme le </a:t>
            </a:r>
            <a:r>
              <a:rPr lang="fr-CA" b="1"/>
              <a:t>CSS interne</a:t>
            </a:r>
            <a:r>
              <a:rPr lang="fr-CA"/>
              <a:t> … mais au lieu de glisser du CSS dans </a:t>
            </a:r>
            <a:r>
              <a:rPr lang="fr-CA">
                <a:solidFill>
                  <a:srgbClr val="F75A3B"/>
                </a:solidFill>
              </a:rPr>
              <a:t>&lt;style&gt; </a:t>
            </a:r>
            <a:r>
              <a:rPr lang="fr-CA"/>
              <a:t>dans le </a:t>
            </a:r>
            <a:r>
              <a:rPr lang="fr-CA">
                <a:solidFill>
                  <a:srgbClr val="F75A3B"/>
                </a:solidFill>
              </a:rPr>
              <a:t>&lt;head&gt; </a:t>
            </a:r>
            <a:r>
              <a:rPr lang="fr-CA"/>
              <a:t>… on va l’insérer dans </a:t>
            </a:r>
            <a:r>
              <a:rPr lang="fr-CA" b="1"/>
              <a:t>un autre fichier</a:t>
            </a:r>
            <a:r>
              <a:rPr lang="fr-CA"/>
              <a:t>.</a:t>
            </a:r>
          </a:p>
          <a:p>
            <a:pPr lvl="1"/>
            <a:endParaRPr lang="fr-CA"/>
          </a:p>
          <a:p>
            <a:pPr lvl="1"/>
            <a:r>
              <a:rPr lang="fr-CA"/>
              <a:t>C’est un fichier avec l’extension </a:t>
            </a:r>
            <a:r>
              <a:rPr lang="fr-CA" b="1"/>
              <a:t>.css</a:t>
            </a:r>
          </a:p>
          <a:p>
            <a:pPr lvl="1"/>
            <a:endParaRPr lang="fr-CA"/>
          </a:p>
          <a:p>
            <a:pPr lvl="1"/>
            <a:r>
              <a:rPr lang="fr-CA"/>
              <a:t>On y glisse nos sélecteurs et nos règles CSS</a:t>
            </a:r>
          </a:p>
          <a:p>
            <a:pPr marL="457200" lvl="1" indent="0">
              <a:buNone/>
            </a:pPr>
            <a:r>
              <a:rPr lang="fr-CA"/>
              <a:t>comme dans le </a:t>
            </a:r>
            <a:r>
              <a:rPr lang="fr-CA">
                <a:solidFill>
                  <a:srgbClr val="F75A3B"/>
                </a:solidFill>
              </a:rPr>
              <a:t>&lt;head&gt;</a:t>
            </a:r>
            <a:r>
              <a:rPr lang="fr-CA"/>
              <a:t>, mais on doit insérer</a:t>
            </a:r>
          </a:p>
          <a:p>
            <a:pPr marL="457200" lvl="1" indent="0">
              <a:buNone/>
            </a:pPr>
            <a:r>
              <a:rPr lang="fr-CA"/>
              <a:t>une ligne supplémentaire au tout début :</a:t>
            </a:r>
          </a:p>
          <a:p>
            <a:pPr marL="457200" lvl="1" indent="0">
              <a:buNone/>
            </a:pPr>
            <a:r>
              <a:rPr lang="fr-CA"/>
              <a:t>	</a:t>
            </a:r>
            <a:r>
              <a:rPr lang="fr-CA">
                <a:solidFill>
                  <a:srgbClr val="F75A3B"/>
                </a:solidFill>
                <a:latin typeface="Courier New" panose="02070309020205020404" pitchFamily="49" charset="0"/>
                <a:cs typeface="Courier New" panose="02070309020205020404" pitchFamily="49" charset="0"/>
              </a:rPr>
              <a:t>@charset </a:t>
            </a:r>
            <a:r>
              <a:rPr lang="en-CA" b="0">
                <a:solidFill>
                  <a:srgbClr val="F75A3B"/>
                </a:solidFill>
                <a:effectLst/>
                <a:latin typeface="Courier New" panose="02070309020205020404" pitchFamily="49" charset="0"/>
                <a:cs typeface="Courier New" panose="02070309020205020404" pitchFamily="49" charset="0"/>
              </a:rPr>
              <a:t>"</a:t>
            </a:r>
            <a:r>
              <a:rPr lang="fr-CA">
                <a:solidFill>
                  <a:srgbClr val="F75A3B"/>
                </a:solidFill>
                <a:latin typeface="Courier New" panose="02070309020205020404" pitchFamily="49" charset="0"/>
                <a:cs typeface="Courier New" panose="02070309020205020404" pitchFamily="49" charset="0"/>
              </a:rPr>
              <a:t>UTF-8</a:t>
            </a:r>
            <a:r>
              <a:rPr lang="en-CA" b="0">
                <a:solidFill>
                  <a:srgbClr val="F75A3B"/>
                </a:solidFill>
                <a:effectLst/>
                <a:latin typeface="Courier New" panose="02070309020205020404" pitchFamily="49" charset="0"/>
                <a:cs typeface="Courier New" panose="02070309020205020404" pitchFamily="49" charset="0"/>
              </a:rPr>
              <a:t>"</a:t>
            </a:r>
            <a:r>
              <a:rPr lang="fr-CA">
                <a:solidFill>
                  <a:srgbClr val="F75A3B"/>
                </a:solidFill>
                <a:latin typeface="Courier New" panose="02070309020205020404" pitchFamily="49" charset="0"/>
                <a:cs typeface="Courier New" panose="02070309020205020404" pitchFamily="49" charset="0"/>
              </a:rPr>
              <a:t>;</a:t>
            </a:r>
            <a:endParaRPr lang="fr-CA">
              <a:latin typeface="Courier New" panose="02070309020205020404" pitchFamily="49" charset="0"/>
              <a:cs typeface="Courier New" panose="02070309020205020404" pitchFamily="49" charset="0"/>
            </a:endParaRPr>
          </a:p>
          <a:p>
            <a:pPr lvl="2"/>
            <a:r>
              <a:rPr lang="fr-CA">
                <a:cs typeface="Courier New" panose="02070309020205020404" pitchFamily="49" charset="0"/>
              </a:rPr>
              <a:t>Cette ligne sert simplement à indiquer la </a:t>
            </a:r>
          </a:p>
          <a:p>
            <a:pPr marL="914400" lvl="2" indent="0">
              <a:buNone/>
            </a:pPr>
            <a:r>
              <a:rPr lang="fr-CA">
                <a:cs typeface="Courier New" panose="02070309020205020404" pitchFamily="49" charset="0"/>
              </a:rPr>
              <a:t>famille de caractères du fichier css.</a:t>
            </a:r>
          </a:p>
          <a:p>
            <a:endParaRPr lang="fr-CA"/>
          </a:p>
        </p:txBody>
      </p:sp>
      <p:pic>
        <p:nvPicPr>
          <p:cNvPr id="5" name="Image 4">
            <a:extLst>
              <a:ext uri="{FF2B5EF4-FFF2-40B4-BE49-F238E27FC236}">
                <a16:creationId xmlns:a16="http://schemas.microsoft.com/office/drawing/2014/main" id="{18B74922-B56B-4CA8-97C0-4A986D6EC8CF}"/>
              </a:ext>
            </a:extLst>
          </p:cNvPr>
          <p:cNvPicPr>
            <a:picLocks noChangeAspect="1"/>
          </p:cNvPicPr>
          <p:nvPr/>
        </p:nvPicPr>
        <p:blipFill>
          <a:blip r:embed="rId2"/>
          <a:stretch>
            <a:fillRect/>
          </a:stretch>
        </p:blipFill>
        <p:spPr>
          <a:xfrm>
            <a:off x="7129772" y="2494940"/>
            <a:ext cx="4534293" cy="3261643"/>
          </a:xfrm>
          <a:prstGeom prst="rect">
            <a:avLst/>
          </a:prstGeom>
          <a:ln w="38100">
            <a:solidFill>
              <a:srgbClr val="81ADB6"/>
            </a:solidFill>
          </a:ln>
        </p:spPr>
      </p:pic>
    </p:spTree>
    <p:extLst>
      <p:ext uri="{BB962C8B-B14F-4D97-AF65-F5344CB8AC3E}">
        <p14:creationId xmlns:p14="http://schemas.microsoft.com/office/powerpoint/2010/main" val="181034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8AB24-C0AA-4ED4-84C9-BA1478B858CA}"/>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FD804152-F70B-4BBD-90D4-3893E2364ECF}"/>
              </a:ext>
            </a:extLst>
          </p:cNvPr>
          <p:cNvSpPr>
            <a:spLocks noGrp="1"/>
          </p:cNvSpPr>
          <p:nvPr>
            <p:ph idx="1"/>
          </p:nvPr>
        </p:nvSpPr>
        <p:spPr/>
        <p:txBody>
          <a:bodyPr/>
          <a:lstStyle/>
          <a:p>
            <a:r>
              <a:rPr lang="fr-CA"/>
              <a:t>Les balises ouvrantes et fermantes peuvent être vues comme une boîte dans </a:t>
            </a:r>
            <a:r>
              <a:rPr lang="fr-CA" dirty="0"/>
              <a:t>laquelle</a:t>
            </a:r>
            <a:r>
              <a:rPr lang="fr-CA"/>
              <a:t> on met notre élément.</a:t>
            </a:r>
          </a:p>
          <a:p>
            <a:endParaRPr lang="fr-CA"/>
          </a:p>
          <a:p>
            <a:endParaRPr lang="fr-CA"/>
          </a:p>
          <a:p>
            <a:endParaRPr lang="fr-CA"/>
          </a:p>
          <a:p>
            <a:r>
              <a:rPr lang="fr-CA"/>
              <a:t>S’il manque la balise ouvrante ou la balise fermante… Il manque la moitié de la boîte </a:t>
            </a:r>
            <a:r>
              <a:rPr lang="fr-CA">
                <a:sym typeface="Wingdings" panose="05000000000000000000" pitchFamily="2" charset="2"/>
              </a:rPr>
              <a:t> … Et le résultat pourrait être décevant !</a:t>
            </a:r>
            <a:endParaRPr lang="fr-CA"/>
          </a:p>
        </p:txBody>
      </p:sp>
      <p:pic>
        <p:nvPicPr>
          <p:cNvPr id="5" name="Image 4">
            <a:extLst>
              <a:ext uri="{FF2B5EF4-FFF2-40B4-BE49-F238E27FC236}">
                <a16:creationId xmlns:a16="http://schemas.microsoft.com/office/drawing/2014/main" id="{89CEB846-2203-4336-ADCD-504CDF386C35}"/>
              </a:ext>
            </a:extLst>
          </p:cNvPr>
          <p:cNvPicPr>
            <a:picLocks noChangeAspect="1"/>
          </p:cNvPicPr>
          <p:nvPr/>
        </p:nvPicPr>
        <p:blipFill>
          <a:blip r:embed="rId2"/>
          <a:stretch>
            <a:fillRect/>
          </a:stretch>
        </p:blipFill>
        <p:spPr>
          <a:xfrm>
            <a:off x="7079611" y="1539076"/>
            <a:ext cx="2248095" cy="1889924"/>
          </a:xfrm>
          <a:prstGeom prst="rect">
            <a:avLst/>
          </a:prstGeom>
        </p:spPr>
      </p:pic>
      <p:pic>
        <p:nvPicPr>
          <p:cNvPr id="7" name="Image 6">
            <a:extLst>
              <a:ext uri="{FF2B5EF4-FFF2-40B4-BE49-F238E27FC236}">
                <a16:creationId xmlns:a16="http://schemas.microsoft.com/office/drawing/2014/main" id="{4F0FE7DC-B840-4155-BE45-58C768CC1046}"/>
              </a:ext>
            </a:extLst>
          </p:cNvPr>
          <p:cNvPicPr>
            <a:picLocks noChangeAspect="1"/>
          </p:cNvPicPr>
          <p:nvPr/>
        </p:nvPicPr>
        <p:blipFill>
          <a:blip r:embed="rId3"/>
          <a:stretch>
            <a:fillRect/>
          </a:stretch>
        </p:blipFill>
        <p:spPr>
          <a:xfrm>
            <a:off x="1275918" y="2628883"/>
            <a:ext cx="4107536" cy="381033"/>
          </a:xfrm>
          <a:prstGeom prst="rect">
            <a:avLst/>
          </a:prstGeom>
          <a:ln w="38100">
            <a:solidFill>
              <a:srgbClr val="8197B6"/>
            </a:solidFill>
          </a:ln>
        </p:spPr>
      </p:pic>
      <p:cxnSp>
        <p:nvCxnSpPr>
          <p:cNvPr id="9" name="Connecteur droit avec flèche 8">
            <a:extLst>
              <a:ext uri="{FF2B5EF4-FFF2-40B4-BE49-F238E27FC236}">
                <a16:creationId xmlns:a16="http://schemas.microsoft.com/office/drawing/2014/main" id="{3C5497A7-10E7-4E72-8408-F47AFE519965}"/>
              </a:ext>
            </a:extLst>
          </p:cNvPr>
          <p:cNvCxnSpPr/>
          <p:nvPr/>
        </p:nvCxnSpPr>
        <p:spPr>
          <a:xfrm>
            <a:off x="5784715" y="2872902"/>
            <a:ext cx="97925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56DBDCD9-4187-4B9B-9944-76774BF2DB0E}"/>
              </a:ext>
            </a:extLst>
          </p:cNvPr>
          <p:cNvPicPr>
            <a:picLocks noChangeAspect="1"/>
          </p:cNvPicPr>
          <p:nvPr/>
        </p:nvPicPr>
        <p:blipFill>
          <a:blip r:embed="rId4"/>
          <a:stretch>
            <a:fillRect/>
          </a:stretch>
        </p:blipFill>
        <p:spPr>
          <a:xfrm>
            <a:off x="629477" y="4551738"/>
            <a:ext cx="3345470" cy="327688"/>
          </a:xfrm>
          <a:prstGeom prst="rect">
            <a:avLst/>
          </a:prstGeom>
          <a:ln w="38100">
            <a:solidFill>
              <a:srgbClr val="8197B6"/>
            </a:solidFill>
          </a:ln>
        </p:spPr>
      </p:pic>
      <p:pic>
        <p:nvPicPr>
          <p:cNvPr id="13" name="Image 12">
            <a:extLst>
              <a:ext uri="{FF2B5EF4-FFF2-40B4-BE49-F238E27FC236}">
                <a16:creationId xmlns:a16="http://schemas.microsoft.com/office/drawing/2014/main" id="{D0A2ABB0-41B8-4343-B265-6D5EA05039CD}"/>
              </a:ext>
            </a:extLst>
          </p:cNvPr>
          <p:cNvPicPr>
            <a:picLocks noChangeAspect="1"/>
          </p:cNvPicPr>
          <p:nvPr/>
        </p:nvPicPr>
        <p:blipFill>
          <a:blip r:embed="rId5"/>
          <a:stretch>
            <a:fillRect/>
          </a:stretch>
        </p:blipFill>
        <p:spPr>
          <a:xfrm>
            <a:off x="4787758" y="4538267"/>
            <a:ext cx="3429297" cy="342930"/>
          </a:xfrm>
          <a:prstGeom prst="rect">
            <a:avLst/>
          </a:prstGeom>
          <a:ln w="38100">
            <a:solidFill>
              <a:srgbClr val="8197B6"/>
            </a:solidFill>
          </a:ln>
        </p:spPr>
      </p:pic>
      <p:pic>
        <p:nvPicPr>
          <p:cNvPr id="15" name="Image 14">
            <a:extLst>
              <a:ext uri="{FF2B5EF4-FFF2-40B4-BE49-F238E27FC236}">
                <a16:creationId xmlns:a16="http://schemas.microsoft.com/office/drawing/2014/main" id="{8ED5EE1F-EA08-400A-B3FD-658DDDC3FCC6}"/>
              </a:ext>
            </a:extLst>
          </p:cNvPr>
          <p:cNvPicPr>
            <a:picLocks noChangeAspect="1"/>
          </p:cNvPicPr>
          <p:nvPr/>
        </p:nvPicPr>
        <p:blipFill>
          <a:blip r:embed="rId6"/>
          <a:stretch>
            <a:fillRect/>
          </a:stretch>
        </p:blipFill>
        <p:spPr>
          <a:xfrm>
            <a:off x="1492702" y="4879426"/>
            <a:ext cx="1387500" cy="1456346"/>
          </a:xfrm>
          <a:prstGeom prst="rect">
            <a:avLst/>
          </a:prstGeom>
        </p:spPr>
      </p:pic>
      <p:pic>
        <p:nvPicPr>
          <p:cNvPr id="17" name="Image 16">
            <a:extLst>
              <a:ext uri="{FF2B5EF4-FFF2-40B4-BE49-F238E27FC236}">
                <a16:creationId xmlns:a16="http://schemas.microsoft.com/office/drawing/2014/main" id="{BCD707D6-6F19-43E7-85FC-411A13EAEE2A}"/>
              </a:ext>
            </a:extLst>
          </p:cNvPr>
          <p:cNvPicPr>
            <a:picLocks noChangeAspect="1"/>
          </p:cNvPicPr>
          <p:nvPr/>
        </p:nvPicPr>
        <p:blipFill>
          <a:blip r:embed="rId7"/>
          <a:stretch>
            <a:fillRect/>
          </a:stretch>
        </p:blipFill>
        <p:spPr>
          <a:xfrm>
            <a:off x="5729501" y="4888741"/>
            <a:ext cx="1387500" cy="1328572"/>
          </a:xfrm>
          <a:prstGeom prst="rect">
            <a:avLst/>
          </a:prstGeom>
        </p:spPr>
      </p:pic>
      <p:pic>
        <p:nvPicPr>
          <p:cNvPr id="19" name="Image 18">
            <a:extLst>
              <a:ext uri="{FF2B5EF4-FFF2-40B4-BE49-F238E27FC236}">
                <a16:creationId xmlns:a16="http://schemas.microsoft.com/office/drawing/2014/main" id="{3A572D3D-255A-4ABF-9FF4-50CB2CBF3315}"/>
              </a:ext>
            </a:extLst>
          </p:cNvPr>
          <p:cNvPicPr>
            <a:picLocks noChangeAspect="1"/>
          </p:cNvPicPr>
          <p:nvPr/>
        </p:nvPicPr>
        <p:blipFill>
          <a:blip r:embed="rId8"/>
          <a:stretch>
            <a:fillRect/>
          </a:stretch>
        </p:blipFill>
        <p:spPr>
          <a:xfrm>
            <a:off x="9258957" y="4551738"/>
            <a:ext cx="1885102" cy="1252496"/>
          </a:xfrm>
          <a:prstGeom prst="rect">
            <a:avLst/>
          </a:prstGeom>
          <a:ln w="38100">
            <a:solidFill>
              <a:srgbClr val="8197B6"/>
            </a:solidFill>
          </a:ln>
        </p:spPr>
      </p:pic>
      <p:sp>
        <p:nvSpPr>
          <p:cNvPr id="20" name="ZoneTexte 19">
            <a:extLst>
              <a:ext uri="{FF2B5EF4-FFF2-40B4-BE49-F238E27FC236}">
                <a16:creationId xmlns:a16="http://schemas.microsoft.com/office/drawing/2014/main" id="{ED3E67C6-C696-4127-B61C-91BAFE290C12}"/>
              </a:ext>
            </a:extLst>
          </p:cNvPr>
          <p:cNvSpPr txBox="1"/>
          <p:nvPr/>
        </p:nvSpPr>
        <p:spPr>
          <a:xfrm>
            <a:off x="9113223" y="5801601"/>
            <a:ext cx="2444463" cy="461665"/>
          </a:xfrm>
          <a:prstGeom prst="rect">
            <a:avLst/>
          </a:prstGeom>
          <a:noFill/>
        </p:spPr>
        <p:txBody>
          <a:bodyPr wrap="square" rtlCol="0">
            <a:spAutoFit/>
          </a:bodyPr>
          <a:lstStyle/>
          <a:p>
            <a:r>
              <a:rPr lang="fr-CA" sz="1200">
                <a:solidFill>
                  <a:srgbClr val="8197B6"/>
                </a:solidFill>
              </a:rPr>
              <a:t>Ce chat ne pourrait pas se cacher dans une moitié de boîte …</a:t>
            </a:r>
          </a:p>
        </p:txBody>
      </p:sp>
    </p:spTree>
    <p:extLst>
      <p:ext uri="{BB962C8B-B14F-4D97-AF65-F5344CB8AC3E}">
        <p14:creationId xmlns:p14="http://schemas.microsoft.com/office/powerpoint/2010/main" val="1870217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888FE-A374-4FF4-998B-2D140F087C28}"/>
              </a:ext>
            </a:extLst>
          </p:cNvPr>
          <p:cNvSpPr>
            <a:spLocks noGrp="1"/>
          </p:cNvSpPr>
          <p:nvPr>
            <p:ph type="title"/>
          </p:nvPr>
        </p:nvSpPr>
        <p:spPr/>
        <p:txBody>
          <a:bodyPr/>
          <a:lstStyle/>
          <a:p>
            <a:r>
              <a:rPr lang="fr-CA"/>
              <a:t>CSS externe</a:t>
            </a:r>
          </a:p>
        </p:txBody>
      </p:sp>
      <p:sp>
        <p:nvSpPr>
          <p:cNvPr id="3" name="Espace réservé du contenu 2">
            <a:extLst>
              <a:ext uri="{FF2B5EF4-FFF2-40B4-BE49-F238E27FC236}">
                <a16:creationId xmlns:a16="http://schemas.microsoft.com/office/drawing/2014/main" id="{B27919DF-74B2-4C03-BBCF-F2F22693F697}"/>
              </a:ext>
            </a:extLst>
          </p:cNvPr>
          <p:cNvSpPr>
            <a:spLocks noGrp="1"/>
          </p:cNvSpPr>
          <p:nvPr>
            <p:ph idx="1"/>
          </p:nvPr>
        </p:nvSpPr>
        <p:spPr/>
        <p:txBody>
          <a:bodyPr/>
          <a:lstStyle/>
          <a:p>
            <a:r>
              <a:rPr lang="fr-CA"/>
              <a:t>Par contre, ce fichier doit être « associé » à notre page Web pour fonctionner.</a:t>
            </a:r>
          </a:p>
          <a:p>
            <a:r>
              <a:rPr lang="fr-CA"/>
              <a:t>On utilise pour ça l’élément </a:t>
            </a:r>
            <a:r>
              <a:rPr lang="fr-CA" b="1">
                <a:solidFill>
                  <a:srgbClr val="F75A3B"/>
                </a:solidFill>
              </a:rPr>
              <a:t>link</a:t>
            </a:r>
            <a:r>
              <a:rPr lang="fr-CA"/>
              <a:t> dans le </a:t>
            </a:r>
            <a:r>
              <a:rPr lang="fr-CA">
                <a:solidFill>
                  <a:srgbClr val="F75A3B"/>
                </a:solidFill>
              </a:rPr>
              <a:t>&lt;head&gt;</a:t>
            </a:r>
            <a:r>
              <a:rPr lang="fr-CA"/>
              <a:t>.</a:t>
            </a:r>
          </a:p>
        </p:txBody>
      </p:sp>
      <p:pic>
        <p:nvPicPr>
          <p:cNvPr id="5" name="Image 4">
            <a:extLst>
              <a:ext uri="{FF2B5EF4-FFF2-40B4-BE49-F238E27FC236}">
                <a16:creationId xmlns:a16="http://schemas.microsoft.com/office/drawing/2014/main" id="{84188FE1-4572-425C-96A0-1B14086F83BD}"/>
              </a:ext>
            </a:extLst>
          </p:cNvPr>
          <p:cNvPicPr>
            <a:picLocks noChangeAspect="1"/>
          </p:cNvPicPr>
          <p:nvPr/>
        </p:nvPicPr>
        <p:blipFill>
          <a:blip r:embed="rId2"/>
          <a:stretch>
            <a:fillRect/>
          </a:stretch>
        </p:blipFill>
        <p:spPr>
          <a:xfrm>
            <a:off x="788373" y="3201133"/>
            <a:ext cx="4999153" cy="1364098"/>
          </a:xfrm>
          <a:prstGeom prst="rect">
            <a:avLst/>
          </a:prstGeom>
          <a:ln w="38100">
            <a:solidFill>
              <a:srgbClr val="81ADB6"/>
            </a:solidFill>
          </a:ln>
        </p:spPr>
      </p:pic>
      <p:sp>
        <p:nvSpPr>
          <p:cNvPr id="6" name="Espace réservé du contenu 2">
            <a:extLst>
              <a:ext uri="{FF2B5EF4-FFF2-40B4-BE49-F238E27FC236}">
                <a16:creationId xmlns:a16="http://schemas.microsoft.com/office/drawing/2014/main" id="{AF111AF3-6A1D-45FE-9DFD-BFE681157FB1}"/>
              </a:ext>
            </a:extLst>
          </p:cNvPr>
          <p:cNvSpPr txBox="1">
            <a:spLocks/>
          </p:cNvSpPr>
          <p:nvPr/>
        </p:nvSpPr>
        <p:spPr>
          <a:xfrm>
            <a:off x="6635544" y="3271528"/>
            <a:ext cx="5412002" cy="192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 lien relatif vers notre fichier CSS externe fonctionne car le fichier CSS est dans le même dossier que la page Web ! (Fonctionne comme les éléments </a:t>
            </a:r>
            <a:r>
              <a:rPr lang="fr-CA" sz="2000">
                <a:solidFill>
                  <a:srgbClr val="F75A3B"/>
                </a:solidFill>
              </a:rPr>
              <a:t>img</a:t>
            </a:r>
            <a:r>
              <a:rPr lang="fr-CA" sz="2000">
                <a:solidFill>
                  <a:srgbClr val="81ADB6"/>
                </a:solidFill>
              </a:rPr>
              <a:t> et les éléments </a:t>
            </a:r>
            <a:r>
              <a:rPr lang="fr-CA" sz="2000">
                <a:solidFill>
                  <a:srgbClr val="F75A3B"/>
                </a:solidFill>
              </a:rPr>
              <a:t>a</a:t>
            </a:r>
            <a:r>
              <a:rPr lang="fr-CA" sz="2000">
                <a:solidFill>
                  <a:srgbClr val="81ADB6"/>
                </a:solidFill>
              </a:rPr>
              <a:t>)</a:t>
            </a:r>
          </a:p>
        </p:txBody>
      </p:sp>
      <p:cxnSp>
        <p:nvCxnSpPr>
          <p:cNvPr id="7" name="Connecteur droit avec flèche 6">
            <a:extLst>
              <a:ext uri="{FF2B5EF4-FFF2-40B4-BE49-F238E27FC236}">
                <a16:creationId xmlns:a16="http://schemas.microsoft.com/office/drawing/2014/main" id="{9E974319-0138-419D-886E-7F86A8BCB96D}"/>
              </a:ext>
            </a:extLst>
          </p:cNvPr>
          <p:cNvCxnSpPr>
            <a:cxnSpLocks/>
          </p:cNvCxnSpPr>
          <p:nvPr/>
        </p:nvCxnSpPr>
        <p:spPr>
          <a:xfrm flipH="1">
            <a:off x="5093619" y="3429000"/>
            <a:ext cx="1456338" cy="527787"/>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contenu 2">
            <a:extLst>
              <a:ext uri="{FF2B5EF4-FFF2-40B4-BE49-F238E27FC236}">
                <a16:creationId xmlns:a16="http://schemas.microsoft.com/office/drawing/2014/main" id="{74FC0ECA-5F55-4A05-BF7C-F9CC94964039}"/>
              </a:ext>
            </a:extLst>
          </p:cNvPr>
          <p:cNvSpPr txBox="1">
            <a:spLocks/>
          </p:cNvSpPr>
          <p:nvPr/>
        </p:nvSpPr>
        <p:spPr>
          <a:xfrm>
            <a:off x="1865748" y="4998569"/>
            <a:ext cx="5412002" cy="1006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Cet attribut permet de spécifier le type de relation avec le fichier associé. Dans ce cas-ci, c’est une feuille de styles.</a:t>
            </a:r>
          </a:p>
        </p:txBody>
      </p:sp>
      <p:cxnSp>
        <p:nvCxnSpPr>
          <p:cNvPr id="10" name="Connecteur droit avec flèche 9">
            <a:extLst>
              <a:ext uri="{FF2B5EF4-FFF2-40B4-BE49-F238E27FC236}">
                <a16:creationId xmlns:a16="http://schemas.microsoft.com/office/drawing/2014/main" id="{F5E41D64-5373-4F63-B730-86A1F46AF500}"/>
              </a:ext>
            </a:extLst>
          </p:cNvPr>
          <p:cNvCxnSpPr>
            <a:cxnSpLocks/>
          </p:cNvCxnSpPr>
          <p:nvPr/>
        </p:nvCxnSpPr>
        <p:spPr>
          <a:xfrm flipH="1" flipV="1">
            <a:off x="2139653" y="4353171"/>
            <a:ext cx="162560" cy="645398"/>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806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DE3A1-A49A-425C-9C2E-1D36DDD6436A}"/>
              </a:ext>
            </a:extLst>
          </p:cNvPr>
          <p:cNvSpPr>
            <a:spLocks noGrp="1"/>
          </p:cNvSpPr>
          <p:nvPr>
            <p:ph type="title"/>
          </p:nvPr>
        </p:nvSpPr>
        <p:spPr/>
        <p:txBody>
          <a:bodyPr/>
          <a:lstStyle/>
          <a:p>
            <a:r>
              <a:rPr lang="fr-CA"/>
              <a:t>CSS</a:t>
            </a:r>
          </a:p>
        </p:txBody>
      </p:sp>
      <p:sp>
        <p:nvSpPr>
          <p:cNvPr id="3" name="Espace réservé du contenu 2">
            <a:extLst>
              <a:ext uri="{FF2B5EF4-FFF2-40B4-BE49-F238E27FC236}">
                <a16:creationId xmlns:a16="http://schemas.microsoft.com/office/drawing/2014/main" id="{5140A9EE-CBCE-4DCD-A81F-F95641EA91A6}"/>
              </a:ext>
            </a:extLst>
          </p:cNvPr>
          <p:cNvSpPr>
            <a:spLocks noGrp="1"/>
          </p:cNvSpPr>
          <p:nvPr>
            <p:ph idx="1"/>
          </p:nvPr>
        </p:nvSpPr>
        <p:spPr/>
        <p:txBody>
          <a:bodyPr>
            <a:normAutofit fontScale="92500" lnSpcReduction="10000"/>
          </a:bodyPr>
          <a:lstStyle/>
          <a:p>
            <a:r>
              <a:rPr lang="fr-CA"/>
              <a:t>Quelle manière faut-il privilégier ?</a:t>
            </a:r>
          </a:p>
          <a:p>
            <a:pPr lvl="1"/>
            <a:r>
              <a:rPr lang="fr-CA" b="1"/>
              <a:t> </a:t>
            </a:r>
            <a:r>
              <a:rPr lang="fr-CA" b="1">
                <a:solidFill>
                  <a:srgbClr val="F75A3B"/>
                </a:solidFill>
              </a:rPr>
              <a:t>CSS externe</a:t>
            </a:r>
            <a:r>
              <a:rPr lang="fr-CA"/>
              <a:t> (fichier séparé) : </a:t>
            </a:r>
            <a:r>
              <a:rPr lang="fr-CA" b="1" u="sng"/>
              <a:t>À privilégier</a:t>
            </a:r>
            <a:r>
              <a:rPr lang="fr-CA"/>
              <a:t> ! Cela permet de réunir le CSS de </a:t>
            </a:r>
            <a:r>
              <a:rPr lang="fr-CA" b="1"/>
              <a:t>plusieurs</a:t>
            </a:r>
            <a:r>
              <a:rPr lang="fr-CA"/>
              <a:t> pages Web dans un seul fichier et cela encourager à </a:t>
            </a:r>
            <a:r>
              <a:rPr lang="fr-CA" b="1"/>
              <a:t>uniformiser</a:t>
            </a:r>
            <a:r>
              <a:rPr lang="fr-CA"/>
              <a:t> les styles d’un site Web avec plusieurs pages.</a:t>
            </a:r>
          </a:p>
          <a:p>
            <a:pPr marL="457200" lvl="1" indent="0">
              <a:buNone/>
            </a:pPr>
            <a:endParaRPr lang="fr-CA" dirty="0"/>
          </a:p>
          <a:p>
            <a:pPr lvl="1"/>
            <a:r>
              <a:rPr lang="fr-CA"/>
              <a:t> </a:t>
            </a:r>
            <a:r>
              <a:rPr lang="fr-CA" b="1">
                <a:solidFill>
                  <a:srgbClr val="F75A3B"/>
                </a:solidFill>
              </a:rPr>
              <a:t>CSS interne</a:t>
            </a:r>
            <a:r>
              <a:rPr lang="fr-CA"/>
              <a:t> (dans le </a:t>
            </a:r>
            <a:r>
              <a:rPr lang="fr-CA" b="1" dirty="0" err="1">
                <a:solidFill>
                  <a:srgbClr val="DDAB5B"/>
                </a:solidFill>
              </a:rPr>
              <a:t>head</a:t>
            </a:r>
            <a:r>
              <a:rPr lang="fr-CA"/>
              <a:t>) : À éviter, mais </a:t>
            </a:r>
            <a:r>
              <a:rPr lang="fr-CA" b="1"/>
              <a:t>parfois pratique</a:t>
            </a:r>
            <a:r>
              <a:rPr lang="fr-CA"/>
              <a:t>. Si une page Web se </a:t>
            </a:r>
            <a:r>
              <a:rPr lang="fr-CA" b="1"/>
              <a:t>distingue</a:t>
            </a:r>
            <a:r>
              <a:rPr lang="fr-CA"/>
              <a:t> fortement des autres en raison de son contenu, du CSS interne peut être pertinent… Cela évite de mettre du CSS qui ne servira qu’à une seule page dans un fichier CSS commun.</a:t>
            </a:r>
          </a:p>
          <a:p>
            <a:pPr marL="457200" lvl="1" indent="0">
              <a:buNone/>
            </a:pPr>
            <a:endParaRPr lang="fr-CA" dirty="0"/>
          </a:p>
          <a:p>
            <a:pPr lvl="1"/>
            <a:r>
              <a:rPr lang="fr-CA"/>
              <a:t> </a:t>
            </a:r>
            <a:r>
              <a:rPr lang="fr-CA" b="1">
                <a:solidFill>
                  <a:srgbClr val="F75A3B"/>
                </a:solidFill>
              </a:rPr>
              <a:t>CSS </a:t>
            </a:r>
            <a:r>
              <a:rPr lang="fr-CA" b="1" dirty="0" err="1">
                <a:solidFill>
                  <a:srgbClr val="F75A3B"/>
                </a:solidFill>
              </a:rPr>
              <a:t>intraligne</a:t>
            </a:r>
            <a:r>
              <a:rPr lang="fr-CA"/>
              <a:t> (dans la balise concernée avec </a:t>
            </a:r>
            <a:r>
              <a:rPr lang="fr-CA" b="1">
                <a:solidFill>
                  <a:srgbClr val="DDAB5B"/>
                </a:solidFill>
              </a:rPr>
              <a:t>style=</a:t>
            </a:r>
            <a:r>
              <a:rPr lang="en-CA" b="1">
                <a:solidFill>
                  <a:srgbClr val="DDAB5B"/>
                </a:solidFill>
                <a:effectLst/>
                <a:latin typeface="Consolas" panose="020B0609020204030204" pitchFamily="49" charset="0"/>
              </a:rPr>
              <a:t>"</a:t>
            </a:r>
            <a:r>
              <a:rPr lang="en-CA" b="1">
                <a:solidFill>
                  <a:srgbClr val="DDAB5B"/>
                </a:solidFill>
                <a:latin typeface="Consolas" panose="020B0609020204030204" pitchFamily="49" charset="0"/>
              </a:rPr>
              <a:t>…</a:t>
            </a:r>
            <a:r>
              <a:rPr lang="en-CA" b="1">
                <a:solidFill>
                  <a:srgbClr val="DDAB5B"/>
                </a:solidFill>
                <a:effectLst/>
                <a:latin typeface="Consolas" panose="020B0609020204030204" pitchFamily="49" charset="0"/>
              </a:rPr>
              <a:t>"</a:t>
            </a:r>
            <a:r>
              <a:rPr lang="fr-CA"/>
              <a:t>) : </a:t>
            </a:r>
            <a:r>
              <a:rPr lang="fr-CA" b="1" u="sng"/>
              <a:t>À éviter</a:t>
            </a:r>
            <a:r>
              <a:rPr lang="fr-CA"/>
              <a:t> ! Si un élément est très particulier et a besoin d’une règle unique, le CSS </a:t>
            </a:r>
            <a:r>
              <a:rPr lang="fr-CA" dirty="0" err="1"/>
              <a:t>intraligne</a:t>
            </a:r>
            <a:r>
              <a:rPr lang="fr-CA"/>
              <a:t> dépanne… mais il faut tenter de trouver une solution plus globale si possible.</a:t>
            </a:r>
          </a:p>
          <a:p>
            <a:pPr lvl="1"/>
            <a:endParaRPr lang="fr-CA"/>
          </a:p>
          <a:p>
            <a:r>
              <a:rPr lang="fr-CA" sz="2400"/>
              <a:t>Dans le cadre du cours, nous utiliserons les trois</a:t>
            </a:r>
            <a:r>
              <a:rPr lang="fr-CA" sz="2400" dirty="0"/>
              <a:t> manières</a:t>
            </a:r>
            <a:r>
              <a:rPr lang="fr-CA" sz="2400"/>
              <a:t> à des fins pédagogiques.</a:t>
            </a:r>
          </a:p>
        </p:txBody>
      </p:sp>
    </p:spTree>
    <p:extLst>
      <p:ext uri="{BB962C8B-B14F-4D97-AF65-F5344CB8AC3E}">
        <p14:creationId xmlns:p14="http://schemas.microsoft.com/office/powerpoint/2010/main" val="46986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Styles de base</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Pour conclure, abordons quelques styles CSS de base :</a:t>
            </a:r>
          </a:p>
          <a:p>
            <a:pPr lvl="1"/>
            <a:r>
              <a:rPr lang="fr-CA"/>
              <a:t>Styles colorés</a:t>
            </a:r>
          </a:p>
          <a:p>
            <a:pPr lvl="1"/>
            <a:r>
              <a:rPr lang="fr-CA"/>
              <a:t>Styles de texte</a:t>
            </a:r>
          </a:p>
          <a:p>
            <a:pPr lvl="1"/>
            <a:r>
              <a:rPr lang="fr-CA"/>
              <a:t>Styles de police</a:t>
            </a:r>
          </a:p>
          <a:p>
            <a:pPr lvl="1"/>
            <a:endParaRPr lang="fr-CA"/>
          </a:p>
          <a:p>
            <a:r>
              <a:rPr lang="fr-CA"/>
              <a:t>Pour les curieux / étudiants qui ne dorment pas :</a:t>
            </a:r>
          </a:p>
          <a:p>
            <a:pPr lvl="1"/>
            <a:r>
              <a:rPr lang="fr-CA"/>
              <a:t>Liste de tous les styles CSS : </a:t>
            </a:r>
            <a:r>
              <a:rPr lang="fr-CA">
                <a:hlinkClick r:id="rId2"/>
              </a:rPr>
              <a:t>https://www.w3schools.com/cssref/</a:t>
            </a:r>
            <a:endParaRPr lang="fr-CA"/>
          </a:p>
        </p:txBody>
      </p:sp>
      <p:pic>
        <p:nvPicPr>
          <p:cNvPr id="5" name="Image 4">
            <a:extLst>
              <a:ext uri="{FF2B5EF4-FFF2-40B4-BE49-F238E27FC236}">
                <a16:creationId xmlns:a16="http://schemas.microsoft.com/office/drawing/2014/main" id="{74A02839-488F-4671-B9A4-7DD1453A4AED}"/>
              </a:ext>
            </a:extLst>
          </p:cNvPr>
          <p:cNvPicPr>
            <a:picLocks noChangeAspect="1"/>
          </p:cNvPicPr>
          <p:nvPr/>
        </p:nvPicPr>
        <p:blipFill>
          <a:blip r:embed="rId3"/>
          <a:stretch>
            <a:fillRect/>
          </a:stretch>
        </p:blipFill>
        <p:spPr>
          <a:xfrm>
            <a:off x="3578869" y="2283633"/>
            <a:ext cx="403895" cy="358171"/>
          </a:xfrm>
          <a:prstGeom prst="rect">
            <a:avLst/>
          </a:prstGeom>
        </p:spPr>
      </p:pic>
      <p:pic>
        <p:nvPicPr>
          <p:cNvPr id="7" name="Image 6">
            <a:extLst>
              <a:ext uri="{FF2B5EF4-FFF2-40B4-BE49-F238E27FC236}">
                <a16:creationId xmlns:a16="http://schemas.microsoft.com/office/drawing/2014/main" id="{33C6D41F-6A2D-4C8C-9C20-D38A5B3EB8BA}"/>
              </a:ext>
            </a:extLst>
          </p:cNvPr>
          <p:cNvPicPr>
            <a:picLocks noChangeAspect="1"/>
          </p:cNvPicPr>
          <p:nvPr/>
        </p:nvPicPr>
        <p:blipFill>
          <a:blip r:embed="rId4"/>
          <a:stretch>
            <a:fillRect/>
          </a:stretch>
        </p:blipFill>
        <p:spPr>
          <a:xfrm>
            <a:off x="3982764" y="2283633"/>
            <a:ext cx="304826" cy="342930"/>
          </a:xfrm>
          <a:prstGeom prst="rect">
            <a:avLst/>
          </a:prstGeom>
        </p:spPr>
      </p:pic>
    </p:spTree>
    <p:extLst>
      <p:ext uri="{BB962C8B-B14F-4D97-AF65-F5344CB8AC3E}">
        <p14:creationId xmlns:p14="http://schemas.microsoft.com/office/powerpoint/2010/main" val="3633242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3DD42-A026-4EC8-954E-CD7B64D72F0F}"/>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BD6B15B2-9699-4DC9-8217-EE52B3CC2782}"/>
              </a:ext>
            </a:extLst>
          </p:cNvPr>
          <p:cNvSpPr>
            <a:spLocks noGrp="1"/>
          </p:cNvSpPr>
          <p:nvPr>
            <p:ph idx="1"/>
          </p:nvPr>
        </p:nvSpPr>
        <p:spPr/>
        <p:txBody>
          <a:bodyPr/>
          <a:lstStyle/>
          <a:p>
            <a:r>
              <a:rPr lang="fr-CA"/>
              <a:t>Règle </a:t>
            </a:r>
            <a:r>
              <a:rPr lang="fr-CA" b="1">
                <a:solidFill>
                  <a:srgbClr val="F75A3B"/>
                </a:solidFill>
              </a:rPr>
              <a:t>color</a:t>
            </a:r>
            <a:r>
              <a:rPr lang="fr-CA"/>
              <a:t> :</a:t>
            </a:r>
          </a:p>
          <a:p>
            <a:pPr lvl="1"/>
            <a:r>
              <a:rPr lang="fr-CA"/>
              <a:t>Change la couleur du texte.</a:t>
            </a:r>
          </a:p>
          <a:p>
            <a:pPr lvl="1"/>
            <a:endParaRPr lang="fr-CA"/>
          </a:p>
          <a:p>
            <a:pPr lvl="1"/>
            <a:endParaRPr lang="fr-CA"/>
          </a:p>
          <a:p>
            <a:pPr lvl="1"/>
            <a:endParaRPr lang="fr-CA"/>
          </a:p>
          <a:p>
            <a:r>
              <a:rPr lang="fr-CA"/>
              <a:t>Règle </a:t>
            </a:r>
            <a:r>
              <a:rPr lang="fr-CA" b="1">
                <a:solidFill>
                  <a:srgbClr val="F75A3B"/>
                </a:solidFill>
              </a:rPr>
              <a:t>background-color</a:t>
            </a:r>
            <a:r>
              <a:rPr lang="fr-CA"/>
              <a:t> :</a:t>
            </a:r>
          </a:p>
          <a:p>
            <a:pPr lvl="1"/>
            <a:r>
              <a:rPr lang="fr-CA"/>
              <a:t>Change la couleur de fond d’un élément.</a:t>
            </a:r>
          </a:p>
        </p:txBody>
      </p:sp>
      <p:pic>
        <p:nvPicPr>
          <p:cNvPr id="5" name="Image 4">
            <a:extLst>
              <a:ext uri="{FF2B5EF4-FFF2-40B4-BE49-F238E27FC236}">
                <a16:creationId xmlns:a16="http://schemas.microsoft.com/office/drawing/2014/main" id="{9EDF716E-FC3D-4F12-9408-ECCE427EAFB0}"/>
              </a:ext>
            </a:extLst>
          </p:cNvPr>
          <p:cNvPicPr>
            <a:picLocks noChangeAspect="1"/>
          </p:cNvPicPr>
          <p:nvPr/>
        </p:nvPicPr>
        <p:blipFill>
          <a:blip r:embed="rId2"/>
          <a:stretch>
            <a:fillRect/>
          </a:stretch>
        </p:blipFill>
        <p:spPr>
          <a:xfrm>
            <a:off x="1961791" y="1988322"/>
            <a:ext cx="8268417" cy="274344"/>
          </a:xfrm>
          <a:prstGeom prst="rect">
            <a:avLst/>
          </a:prstGeom>
          <a:ln w="38100">
            <a:solidFill>
              <a:srgbClr val="81ADB6"/>
            </a:solidFill>
          </a:ln>
        </p:spPr>
      </p:pic>
      <p:pic>
        <p:nvPicPr>
          <p:cNvPr id="7" name="Image 6">
            <a:extLst>
              <a:ext uri="{FF2B5EF4-FFF2-40B4-BE49-F238E27FC236}">
                <a16:creationId xmlns:a16="http://schemas.microsoft.com/office/drawing/2014/main" id="{467B3F05-9583-4AF2-99A8-8B75AAE4DB88}"/>
              </a:ext>
            </a:extLst>
          </p:cNvPr>
          <p:cNvPicPr>
            <a:picLocks noChangeAspect="1"/>
          </p:cNvPicPr>
          <p:nvPr/>
        </p:nvPicPr>
        <p:blipFill>
          <a:blip r:embed="rId3"/>
          <a:stretch>
            <a:fillRect/>
          </a:stretch>
        </p:blipFill>
        <p:spPr>
          <a:xfrm>
            <a:off x="4333006" y="2445233"/>
            <a:ext cx="3397242" cy="417600"/>
          </a:xfrm>
          <a:prstGeom prst="rect">
            <a:avLst/>
          </a:prstGeom>
          <a:ln w="38100">
            <a:solidFill>
              <a:srgbClr val="81ADB6"/>
            </a:solidFill>
          </a:ln>
        </p:spPr>
      </p:pic>
      <p:pic>
        <p:nvPicPr>
          <p:cNvPr id="9" name="Image 8">
            <a:extLst>
              <a:ext uri="{FF2B5EF4-FFF2-40B4-BE49-F238E27FC236}">
                <a16:creationId xmlns:a16="http://schemas.microsoft.com/office/drawing/2014/main" id="{D8881761-711C-46F3-8FB9-0E113ACDCFB8}"/>
              </a:ext>
            </a:extLst>
          </p:cNvPr>
          <p:cNvPicPr>
            <a:picLocks noChangeAspect="1"/>
          </p:cNvPicPr>
          <p:nvPr/>
        </p:nvPicPr>
        <p:blipFill>
          <a:blip r:embed="rId4"/>
          <a:stretch>
            <a:fillRect/>
          </a:stretch>
        </p:blipFill>
        <p:spPr>
          <a:xfrm>
            <a:off x="734256" y="4218414"/>
            <a:ext cx="6401355" cy="1546994"/>
          </a:xfrm>
          <a:prstGeom prst="rect">
            <a:avLst/>
          </a:prstGeom>
          <a:ln w="38100">
            <a:solidFill>
              <a:srgbClr val="81ADB6"/>
            </a:solidFill>
          </a:ln>
        </p:spPr>
      </p:pic>
      <p:pic>
        <p:nvPicPr>
          <p:cNvPr id="11" name="Image 10">
            <a:extLst>
              <a:ext uri="{FF2B5EF4-FFF2-40B4-BE49-F238E27FC236}">
                <a16:creationId xmlns:a16="http://schemas.microsoft.com/office/drawing/2014/main" id="{C12045AB-DE55-4CDA-BC33-D3D26D9C86BB}"/>
              </a:ext>
            </a:extLst>
          </p:cNvPr>
          <p:cNvPicPr>
            <a:picLocks noChangeAspect="1"/>
          </p:cNvPicPr>
          <p:nvPr/>
        </p:nvPicPr>
        <p:blipFill>
          <a:blip r:embed="rId5"/>
          <a:stretch>
            <a:fillRect/>
          </a:stretch>
        </p:blipFill>
        <p:spPr>
          <a:xfrm>
            <a:off x="7726366" y="4081242"/>
            <a:ext cx="3627434" cy="1821338"/>
          </a:xfrm>
          <a:prstGeom prst="rect">
            <a:avLst/>
          </a:prstGeom>
          <a:ln w="38100">
            <a:solidFill>
              <a:srgbClr val="81ADB6"/>
            </a:solidFill>
          </a:ln>
        </p:spPr>
      </p:pic>
    </p:spTree>
    <p:extLst>
      <p:ext uri="{BB962C8B-B14F-4D97-AF65-F5344CB8AC3E}">
        <p14:creationId xmlns:p14="http://schemas.microsoft.com/office/powerpoint/2010/main" val="392786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5C5143-3E60-46F1-A306-B53FB1558FCB}"/>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8BDBEF37-5E8F-4115-A750-0DBC5316F068}"/>
              </a:ext>
            </a:extLst>
          </p:cNvPr>
          <p:cNvSpPr>
            <a:spLocks noGrp="1"/>
          </p:cNvSpPr>
          <p:nvPr>
            <p:ph idx="1"/>
          </p:nvPr>
        </p:nvSpPr>
        <p:spPr/>
        <p:txBody>
          <a:bodyPr/>
          <a:lstStyle/>
          <a:p>
            <a:r>
              <a:rPr lang="fr-CA"/>
              <a:t>Règle </a:t>
            </a:r>
            <a:r>
              <a:rPr lang="fr-CA" b="1">
                <a:solidFill>
                  <a:srgbClr val="F75A3B"/>
                </a:solidFill>
              </a:rPr>
              <a:t>border</a:t>
            </a:r>
            <a:r>
              <a:rPr lang="fr-CA"/>
              <a:t> :</a:t>
            </a:r>
          </a:p>
          <a:p>
            <a:pPr lvl="1"/>
            <a:r>
              <a:rPr lang="fr-CA"/>
              <a:t>Encadre un élément / du texte avec une bordure.</a:t>
            </a:r>
          </a:p>
        </p:txBody>
      </p:sp>
      <p:pic>
        <p:nvPicPr>
          <p:cNvPr id="5" name="Image 4">
            <a:extLst>
              <a:ext uri="{FF2B5EF4-FFF2-40B4-BE49-F238E27FC236}">
                <a16:creationId xmlns:a16="http://schemas.microsoft.com/office/drawing/2014/main" id="{DED2C500-09B3-49D7-A0FA-AC99AF3EEF5F}"/>
              </a:ext>
            </a:extLst>
          </p:cNvPr>
          <p:cNvPicPr>
            <a:picLocks noChangeAspect="1"/>
          </p:cNvPicPr>
          <p:nvPr/>
        </p:nvPicPr>
        <p:blipFill>
          <a:blip r:embed="rId2"/>
          <a:stretch>
            <a:fillRect/>
          </a:stretch>
        </p:blipFill>
        <p:spPr>
          <a:xfrm>
            <a:off x="4136278" y="3076071"/>
            <a:ext cx="3802710" cy="1295512"/>
          </a:xfrm>
          <a:prstGeom prst="rect">
            <a:avLst/>
          </a:prstGeom>
          <a:ln w="38100">
            <a:solidFill>
              <a:srgbClr val="81ADB6"/>
            </a:solidFill>
          </a:ln>
        </p:spPr>
      </p:pic>
      <p:pic>
        <p:nvPicPr>
          <p:cNvPr id="7" name="Image 6">
            <a:extLst>
              <a:ext uri="{FF2B5EF4-FFF2-40B4-BE49-F238E27FC236}">
                <a16:creationId xmlns:a16="http://schemas.microsoft.com/office/drawing/2014/main" id="{0C6D7063-E4FB-42F9-A622-36AF1D4BA4FD}"/>
              </a:ext>
            </a:extLst>
          </p:cNvPr>
          <p:cNvPicPr>
            <a:picLocks noChangeAspect="1"/>
          </p:cNvPicPr>
          <p:nvPr/>
        </p:nvPicPr>
        <p:blipFill>
          <a:blip r:embed="rId3"/>
          <a:stretch>
            <a:fillRect/>
          </a:stretch>
        </p:blipFill>
        <p:spPr>
          <a:xfrm>
            <a:off x="2666703" y="4649379"/>
            <a:ext cx="6858594" cy="624894"/>
          </a:xfrm>
          <a:prstGeom prst="rect">
            <a:avLst/>
          </a:prstGeom>
          <a:ln w="38100">
            <a:solidFill>
              <a:srgbClr val="81ADB6"/>
            </a:solidFill>
          </a:ln>
        </p:spPr>
      </p:pic>
      <p:pic>
        <p:nvPicPr>
          <p:cNvPr id="9" name="Image 8">
            <a:extLst>
              <a:ext uri="{FF2B5EF4-FFF2-40B4-BE49-F238E27FC236}">
                <a16:creationId xmlns:a16="http://schemas.microsoft.com/office/drawing/2014/main" id="{B6CABA46-7D11-44ED-9A28-4AD0FBE47CB8}"/>
              </a:ext>
            </a:extLst>
          </p:cNvPr>
          <p:cNvPicPr>
            <a:picLocks noChangeAspect="1"/>
          </p:cNvPicPr>
          <p:nvPr/>
        </p:nvPicPr>
        <p:blipFill>
          <a:blip r:embed="rId4"/>
          <a:stretch>
            <a:fillRect/>
          </a:stretch>
        </p:blipFill>
        <p:spPr>
          <a:xfrm>
            <a:off x="4277261" y="5560755"/>
            <a:ext cx="3520745" cy="441998"/>
          </a:xfrm>
          <a:prstGeom prst="rect">
            <a:avLst/>
          </a:prstGeom>
          <a:ln w="38100">
            <a:solidFill>
              <a:srgbClr val="81ADB6"/>
            </a:solidFill>
          </a:ln>
        </p:spPr>
      </p:pic>
      <p:sp>
        <p:nvSpPr>
          <p:cNvPr id="10" name="Espace réservé du contenu 2">
            <a:extLst>
              <a:ext uri="{FF2B5EF4-FFF2-40B4-BE49-F238E27FC236}">
                <a16:creationId xmlns:a16="http://schemas.microsoft.com/office/drawing/2014/main" id="{75E670E7-DBF4-437A-B19D-03392BE313F5}"/>
              </a:ext>
            </a:extLst>
          </p:cNvPr>
          <p:cNvSpPr txBox="1">
            <a:spLocks/>
          </p:cNvSpPr>
          <p:nvPr/>
        </p:nvSpPr>
        <p:spPr>
          <a:xfrm>
            <a:off x="3953952" y="2409605"/>
            <a:ext cx="2466303" cy="437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Couleur</a:t>
            </a:r>
            <a:r>
              <a:rPr lang="fr-CA" sz="2000">
                <a:solidFill>
                  <a:srgbClr val="81ADB6"/>
                </a:solidFill>
              </a:rPr>
              <a:t> de la bordure</a:t>
            </a:r>
          </a:p>
        </p:txBody>
      </p:sp>
      <p:cxnSp>
        <p:nvCxnSpPr>
          <p:cNvPr id="11" name="Connecteur droit avec flèche 10">
            <a:extLst>
              <a:ext uri="{FF2B5EF4-FFF2-40B4-BE49-F238E27FC236}">
                <a16:creationId xmlns:a16="http://schemas.microsoft.com/office/drawing/2014/main" id="{4371F93C-79D6-4979-98F0-E5F544AE2B35}"/>
              </a:ext>
            </a:extLst>
          </p:cNvPr>
          <p:cNvCxnSpPr>
            <a:cxnSpLocks/>
          </p:cNvCxnSpPr>
          <p:nvPr/>
        </p:nvCxnSpPr>
        <p:spPr>
          <a:xfrm>
            <a:off x="5752288" y="2756080"/>
            <a:ext cx="285345" cy="750806"/>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contenu 2">
            <a:extLst>
              <a:ext uri="{FF2B5EF4-FFF2-40B4-BE49-F238E27FC236}">
                <a16:creationId xmlns:a16="http://schemas.microsoft.com/office/drawing/2014/main" id="{DC6C209C-11AA-4CA3-91B1-13F8FFF49298}"/>
              </a:ext>
            </a:extLst>
          </p:cNvPr>
          <p:cNvSpPr txBox="1">
            <a:spLocks/>
          </p:cNvSpPr>
          <p:nvPr/>
        </p:nvSpPr>
        <p:spPr>
          <a:xfrm>
            <a:off x="6420255" y="2123123"/>
            <a:ext cx="3479430" cy="62489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Type de bordure (ici elle est </a:t>
            </a:r>
            <a:r>
              <a:rPr lang="fr-CA" sz="2000" b="1">
                <a:solidFill>
                  <a:srgbClr val="81ADB6"/>
                </a:solidFill>
              </a:rPr>
              <a:t>continue</a:t>
            </a:r>
            <a:r>
              <a:rPr lang="fr-CA" sz="2000">
                <a:solidFill>
                  <a:srgbClr val="81ADB6"/>
                </a:solidFill>
              </a:rPr>
              <a:t> plutôt que </a:t>
            </a:r>
            <a:r>
              <a:rPr lang="fr-CA" sz="2000" b="1">
                <a:solidFill>
                  <a:srgbClr val="81ADB6"/>
                </a:solidFill>
              </a:rPr>
              <a:t>pointillée</a:t>
            </a:r>
            <a:r>
              <a:rPr lang="fr-CA" sz="2000">
                <a:solidFill>
                  <a:srgbClr val="81ADB6"/>
                </a:solidFill>
              </a:rPr>
              <a:t> par exemple)</a:t>
            </a:r>
          </a:p>
        </p:txBody>
      </p:sp>
      <p:cxnSp>
        <p:nvCxnSpPr>
          <p:cNvPr id="17" name="Connecteur droit avec flèche 16">
            <a:extLst>
              <a:ext uri="{FF2B5EF4-FFF2-40B4-BE49-F238E27FC236}">
                <a16:creationId xmlns:a16="http://schemas.microsoft.com/office/drawing/2014/main" id="{805D8CC8-400E-486C-A4B1-921E0D7921DF}"/>
              </a:ext>
            </a:extLst>
          </p:cNvPr>
          <p:cNvCxnSpPr>
            <a:cxnSpLocks/>
          </p:cNvCxnSpPr>
          <p:nvPr/>
        </p:nvCxnSpPr>
        <p:spPr>
          <a:xfrm flipH="1">
            <a:off x="7039582" y="2697804"/>
            <a:ext cx="677695" cy="822312"/>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9" name="Espace réservé du contenu 2">
            <a:extLst>
              <a:ext uri="{FF2B5EF4-FFF2-40B4-BE49-F238E27FC236}">
                <a16:creationId xmlns:a16="http://schemas.microsoft.com/office/drawing/2014/main" id="{3C25E1B6-EF14-43DA-97E8-3FF432816626}"/>
              </a:ext>
            </a:extLst>
          </p:cNvPr>
          <p:cNvSpPr txBox="1">
            <a:spLocks/>
          </p:cNvSpPr>
          <p:nvPr/>
        </p:nvSpPr>
        <p:spPr>
          <a:xfrm>
            <a:off x="8580270" y="2864426"/>
            <a:ext cx="2740299" cy="6313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Largeur</a:t>
            </a:r>
            <a:r>
              <a:rPr lang="fr-CA" sz="2000">
                <a:solidFill>
                  <a:srgbClr val="81ADB6"/>
                </a:solidFill>
              </a:rPr>
              <a:t> de la bordure (ici, mesurée en pixels)</a:t>
            </a:r>
          </a:p>
        </p:txBody>
      </p:sp>
      <p:cxnSp>
        <p:nvCxnSpPr>
          <p:cNvPr id="20" name="Connecteur droit avec flèche 19">
            <a:extLst>
              <a:ext uri="{FF2B5EF4-FFF2-40B4-BE49-F238E27FC236}">
                <a16:creationId xmlns:a16="http://schemas.microsoft.com/office/drawing/2014/main" id="{BA6A5654-AA1D-41B7-BAE6-08B77660E9FB}"/>
              </a:ext>
            </a:extLst>
          </p:cNvPr>
          <p:cNvCxnSpPr>
            <a:cxnSpLocks/>
          </p:cNvCxnSpPr>
          <p:nvPr/>
        </p:nvCxnSpPr>
        <p:spPr>
          <a:xfrm flipH="1">
            <a:off x="7685460" y="3180083"/>
            <a:ext cx="861579" cy="435149"/>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250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5A4E46-B49F-4BBC-A94A-D96F6BDA9034}"/>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D7F9C545-DCC7-4B0E-9251-4B0D9EF53429}"/>
              </a:ext>
            </a:extLst>
          </p:cNvPr>
          <p:cNvSpPr>
            <a:spLocks noGrp="1"/>
          </p:cNvSpPr>
          <p:nvPr>
            <p:ph idx="1"/>
          </p:nvPr>
        </p:nvSpPr>
        <p:spPr/>
        <p:txBody>
          <a:bodyPr/>
          <a:lstStyle/>
          <a:p>
            <a:r>
              <a:rPr lang="fr-CA"/>
              <a:t>Comment choisir une couleur PRÉCISE ?</a:t>
            </a:r>
          </a:p>
          <a:p>
            <a:pPr lvl="1"/>
            <a:r>
              <a:rPr lang="fr-CA"/>
              <a:t>On peut utiliser un des 145 noms de couleurs que CSS connait … (</a:t>
            </a:r>
            <a:r>
              <a:rPr lang="fr-CA">
                <a:solidFill>
                  <a:srgbClr val="394CFF"/>
                </a:solidFill>
              </a:rPr>
              <a:t>blue</a:t>
            </a:r>
            <a:r>
              <a:rPr lang="fr-CA"/>
              <a:t>, </a:t>
            </a:r>
            <a:r>
              <a:rPr lang="fr-CA">
                <a:solidFill>
                  <a:srgbClr val="FF0000"/>
                </a:solidFill>
              </a:rPr>
              <a:t>red</a:t>
            </a:r>
            <a:r>
              <a:rPr lang="fr-CA"/>
              <a:t>, </a:t>
            </a:r>
            <a:r>
              <a:rPr lang="fr-CA">
                <a:solidFill>
                  <a:srgbClr val="FFFF00"/>
                </a:solidFill>
                <a:highlight>
                  <a:srgbClr val="C0C0C0"/>
                </a:highlight>
              </a:rPr>
              <a:t>yellow</a:t>
            </a:r>
            <a:r>
              <a:rPr lang="fr-CA"/>
              <a:t>, </a:t>
            </a:r>
            <a:r>
              <a:rPr lang="fr-CA">
                <a:solidFill>
                  <a:srgbClr val="00B050"/>
                </a:solidFill>
              </a:rPr>
              <a:t>green</a:t>
            </a:r>
            <a:r>
              <a:rPr lang="fr-CA"/>
              <a:t>, </a:t>
            </a:r>
            <a:r>
              <a:rPr lang="fr-CA">
                <a:solidFill>
                  <a:srgbClr val="7030A0"/>
                </a:solidFill>
              </a:rPr>
              <a:t>rebeccapurple</a:t>
            </a:r>
            <a:r>
              <a:rPr lang="fr-CA"/>
              <a:t>, </a:t>
            </a:r>
            <a:r>
              <a:rPr lang="fr-CA">
                <a:solidFill>
                  <a:schemeClr val="accent2">
                    <a:lumMod val="50000"/>
                  </a:schemeClr>
                </a:solidFill>
              </a:rPr>
              <a:t>saddlebrown</a:t>
            </a:r>
            <a:r>
              <a:rPr lang="fr-CA"/>
              <a:t>, </a:t>
            </a:r>
            <a:r>
              <a:rPr lang="fr-CA">
                <a:solidFill>
                  <a:schemeClr val="accent4">
                    <a:lumMod val="75000"/>
                  </a:schemeClr>
                </a:solidFill>
              </a:rPr>
              <a:t>peru</a:t>
            </a:r>
            <a:r>
              <a:rPr lang="fr-CA"/>
              <a:t>, etc.)</a:t>
            </a:r>
          </a:p>
          <a:p>
            <a:pPr lvl="1"/>
            <a:r>
              <a:rPr lang="fr-CA"/>
              <a:t>Ou utiliser le </a:t>
            </a:r>
            <a:r>
              <a:rPr lang="fr-CA" b="1"/>
              <a:t>code hexadécimal </a:t>
            </a:r>
            <a:r>
              <a:rPr lang="fr-CA"/>
              <a:t>d’une couleur précise :</a:t>
            </a:r>
          </a:p>
        </p:txBody>
      </p:sp>
      <p:pic>
        <p:nvPicPr>
          <p:cNvPr id="5" name="Image 4">
            <a:extLst>
              <a:ext uri="{FF2B5EF4-FFF2-40B4-BE49-F238E27FC236}">
                <a16:creationId xmlns:a16="http://schemas.microsoft.com/office/drawing/2014/main" id="{390020B0-7391-4D9B-94A4-1406A3D33F9B}"/>
              </a:ext>
            </a:extLst>
          </p:cNvPr>
          <p:cNvPicPr>
            <a:picLocks noChangeAspect="1"/>
          </p:cNvPicPr>
          <p:nvPr/>
        </p:nvPicPr>
        <p:blipFill>
          <a:blip r:embed="rId2"/>
          <a:stretch>
            <a:fillRect/>
          </a:stretch>
        </p:blipFill>
        <p:spPr>
          <a:xfrm>
            <a:off x="838200" y="2884238"/>
            <a:ext cx="4560030" cy="2944305"/>
          </a:xfrm>
          <a:prstGeom prst="rect">
            <a:avLst/>
          </a:prstGeom>
          <a:ln w="38100">
            <a:solidFill>
              <a:srgbClr val="81ADB6"/>
            </a:solidFill>
          </a:ln>
        </p:spPr>
      </p:pic>
      <p:cxnSp>
        <p:nvCxnSpPr>
          <p:cNvPr id="6" name="Connecteur droit avec flèche 5">
            <a:extLst>
              <a:ext uri="{FF2B5EF4-FFF2-40B4-BE49-F238E27FC236}">
                <a16:creationId xmlns:a16="http://schemas.microsoft.com/office/drawing/2014/main" id="{D92545E5-B35F-4A9B-868B-3F8D763EFD2C}"/>
              </a:ext>
            </a:extLst>
          </p:cNvPr>
          <p:cNvCxnSpPr>
            <a:cxnSpLocks/>
          </p:cNvCxnSpPr>
          <p:nvPr/>
        </p:nvCxnSpPr>
        <p:spPr>
          <a:xfrm flipH="1">
            <a:off x="5214025" y="4179806"/>
            <a:ext cx="667966" cy="0"/>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A24D4A2-7F00-4DEF-B3E6-9F2EE86FBF80}"/>
              </a:ext>
            </a:extLst>
          </p:cNvPr>
          <p:cNvCxnSpPr>
            <a:cxnSpLocks/>
          </p:cNvCxnSpPr>
          <p:nvPr/>
        </p:nvCxnSpPr>
        <p:spPr>
          <a:xfrm flipH="1">
            <a:off x="2450249" y="2607013"/>
            <a:ext cx="1220321" cy="37629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670EE3F6-303A-4B0A-99A2-1A7B9A55E66A}"/>
              </a:ext>
            </a:extLst>
          </p:cNvPr>
          <p:cNvPicPr>
            <a:picLocks noChangeAspect="1"/>
          </p:cNvPicPr>
          <p:nvPr/>
        </p:nvPicPr>
        <p:blipFill>
          <a:blip r:embed="rId3"/>
          <a:stretch>
            <a:fillRect/>
          </a:stretch>
        </p:blipFill>
        <p:spPr>
          <a:xfrm>
            <a:off x="6860664" y="3047967"/>
            <a:ext cx="2408129" cy="762066"/>
          </a:xfrm>
          <a:prstGeom prst="rect">
            <a:avLst/>
          </a:prstGeom>
          <a:ln w="38100">
            <a:solidFill>
              <a:srgbClr val="81ADB6"/>
            </a:solidFill>
          </a:ln>
        </p:spPr>
      </p:pic>
      <p:sp>
        <p:nvSpPr>
          <p:cNvPr id="12" name="Espace réservé du contenu 2">
            <a:extLst>
              <a:ext uri="{FF2B5EF4-FFF2-40B4-BE49-F238E27FC236}">
                <a16:creationId xmlns:a16="http://schemas.microsoft.com/office/drawing/2014/main" id="{48B05323-5645-483A-BA7A-DDABACC886F8}"/>
              </a:ext>
            </a:extLst>
          </p:cNvPr>
          <p:cNvSpPr txBox="1">
            <a:spLocks/>
          </p:cNvSpPr>
          <p:nvPr/>
        </p:nvSpPr>
        <p:spPr>
          <a:xfrm>
            <a:off x="6647709" y="4505158"/>
            <a:ext cx="4610436" cy="1065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Pipette à couleurs en ligne :</a:t>
            </a:r>
          </a:p>
          <a:p>
            <a:pPr marL="0" indent="0">
              <a:buNone/>
            </a:pPr>
            <a:r>
              <a:rPr lang="fr-CA" sz="2000">
                <a:solidFill>
                  <a:srgbClr val="81ADB6"/>
                </a:solidFill>
                <a:hlinkClick r:id="rId4"/>
              </a:rPr>
              <a:t>https://htmlcolorcodes.com/color-picker/</a:t>
            </a:r>
            <a:endParaRPr lang="fr-CA" sz="2000">
              <a:solidFill>
                <a:srgbClr val="81ADB6"/>
              </a:solidFill>
            </a:endParaRPr>
          </a:p>
        </p:txBody>
      </p:sp>
      <p:pic>
        <p:nvPicPr>
          <p:cNvPr id="14" name="Image 13">
            <a:extLst>
              <a:ext uri="{FF2B5EF4-FFF2-40B4-BE49-F238E27FC236}">
                <a16:creationId xmlns:a16="http://schemas.microsoft.com/office/drawing/2014/main" id="{CF5897A3-E1A0-4933-9E9D-EA8FC18C6EF6}"/>
              </a:ext>
            </a:extLst>
          </p:cNvPr>
          <p:cNvPicPr>
            <a:picLocks noChangeAspect="1"/>
          </p:cNvPicPr>
          <p:nvPr/>
        </p:nvPicPr>
        <p:blipFill>
          <a:blip r:embed="rId5"/>
          <a:stretch>
            <a:fillRect/>
          </a:stretch>
        </p:blipFill>
        <p:spPr>
          <a:xfrm>
            <a:off x="10062986" y="3257420"/>
            <a:ext cx="1104996" cy="335309"/>
          </a:xfrm>
          <a:prstGeom prst="rect">
            <a:avLst/>
          </a:prstGeom>
          <a:ln w="38100">
            <a:solidFill>
              <a:srgbClr val="81ADB6"/>
            </a:solidFill>
          </a:ln>
        </p:spPr>
      </p:pic>
      <p:cxnSp>
        <p:nvCxnSpPr>
          <p:cNvPr id="15" name="Connecteur droit avec flèche 14">
            <a:extLst>
              <a:ext uri="{FF2B5EF4-FFF2-40B4-BE49-F238E27FC236}">
                <a16:creationId xmlns:a16="http://schemas.microsoft.com/office/drawing/2014/main" id="{C0A946D3-953D-4C11-8113-4A2764C1BCD2}"/>
              </a:ext>
            </a:extLst>
          </p:cNvPr>
          <p:cNvCxnSpPr>
            <a:cxnSpLocks/>
          </p:cNvCxnSpPr>
          <p:nvPr/>
        </p:nvCxnSpPr>
        <p:spPr>
          <a:xfrm>
            <a:off x="9465013" y="3404583"/>
            <a:ext cx="418288" cy="0"/>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45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text-align</a:t>
            </a:r>
            <a:r>
              <a:rPr lang="fr-CA"/>
              <a:t> :</a:t>
            </a:r>
          </a:p>
          <a:p>
            <a:pPr lvl="1"/>
            <a:r>
              <a:rPr lang="fr-CA"/>
              <a:t>Change l’alignement horizontal d’un texte. (Options : left, center, right, justify)</a:t>
            </a:r>
          </a:p>
          <a:p>
            <a:pPr lvl="1"/>
            <a:endParaRPr lang="fr-CA"/>
          </a:p>
          <a:p>
            <a:pPr lvl="1"/>
            <a:endParaRPr lang="fr-CA"/>
          </a:p>
          <a:p>
            <a:pPr lvl="1"/>
            <a:endParaRPr lang="fr-CA"/>
          </a:p>
          <a:p>
            <a:pPr lvl="1"/>
            <a:endParaRPr lang="fr-CA"/>
          </a:p>
          <a:p>
            <a:pPr marL="0" indent="0">
              <a:buNone/>
            </a:pPr>
            <a:endParaRPr lang="fr-CA"/>
          </a:p>
          <a:p>
            <a:pPr lvl="1"/>
            <a:endParaRPr lang="fr-CA"/>
          </a:p>
        </p:txBody>
      </p:sp>
      <p:pic>
        <p:nvPicPr>
          <p:cNvPr id="5" name="Image 4">
            <a:extLst>
              <a:ext uri="{FF2B5EF4-FFF2-40B4-BE49-F238E27FC236}">
                <a16:creationId xmlns:a16="http://schemas.microsoft.com/office/drawing/2014/main" id="{39F50945-31E3-443A-A668-AB7B0C6DAE7F}"/>
              </a:ext>
            </a:extLst>
          </p:cNvPr>
          <p:cNvPicPr>
            <a:picLocks noChangeAspect="1"/>
          </p:cNvPicPr>
          <p:nvPr/>
        </p:nvPicPr>
        <p:blipFill>
          <a:blip r:embed="rId2"/>
          <a:stretch>
            <a:fillRect/>
          </a:stretch>
        </p:blipFill>
        <p:spPr>
          <a:xfrm>
            <a:off x="2464341" y="2311210"/>
            <a:ext cx="7056732" cy="929721"/>
          </a:xfrm>
          <a:prstGeom prst="rect">
            <a:avLst/>
          </a:prstGeom>
          <a:ln w="38100">
            <a:solidFill>
              <a:srgbClr val="81ADB6"/>
            </a:solidFill>
          </a:ln>
        </p:spPr>
      </p:pic>
      <p:pic>
        <p:nvPicPr>
          <p:cNvPr id="7" name="Image 6">
            <a:extLst>
              <a:ext uri="{FF2B5EF4-FFF2-40B4-BE49-F238E27FC236}">
                <a16:creationId xmlns:a16="http://schemas.microsoft.com/office/drawing/2014/main" id="{79E84692-27E6-4229-B7D2-B8EE47CB7816}"/>
              </a:ext>
            </a:extLst>
          </p:cNvPr>
          <p:cNvPicPr>
            <a:picLocks noChangeAspect="1"/>
          </p:cNvPicPr>
          <p:nvPr/>
        </p:nvPicPr>
        <p:blipFill>
          <a:blip r:embed="rId3"/>
          <a:stretch>
            <a:fillRect/>
          </a:stretch>
        </p:blipFill>
        <p:spPr>
          <a:xfrm>
            <a:off x="3843681" y="3428999"/>
            <a:ext cx="4298052" cy="2621507"/>
          </a:xfrm>
          <a:prstGeom prst="rect">
            <a:avLst/>
          </a:prstGeom>
          <a:ln w="38100">
            <a:solidFill>
              <a:srgbClr val="81ADB6"/>
            </a:solidFill>
          </a:ln>
        </p:spPr>
      </p:pic>
    </p:spTree>
    <p:extLst>
      <p:ext uri="{BB962C8B-B14F-4D97-AF65-F5344CB8AC3E}">
        <p14:creationId xmlns:p14="http://schemas.microsoft.com/office/powerpoint/2010/main" val="572597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text-decoration</a:t>
            </a:r>
            <a:r>
              <a:rPr lang="fr-CA"/>
              <a:t> :</a:t>
            </a:r>
          </a:p>
          <a:p>
            <a:pPr lvl="1"/>
            <a:r>
              <a:rPr lang="fr-CA"/>
              <a:t>Permet de mettre un trait sur / à travers / sous le texte. (Options : underline, overline, line-through, none)</a:t>
            </a:r>
          </a:p>
        </p:txBody>
      </p:sp>
      <p:pic>
        <p:nvPicPr>
          <p:cNvPr id="5" name="Image 4">
            <a:extLst>
              <a:ext uri="{FF2B5EF4-FFF2-40B4-BE49-F238E27FC236}">
                <a16:creationId xmlns:a16="http://schemas.microsoft.com/office/drawing/2014/main" id="{1C630382-2BC9-4D2F-8D0B-7B6FC49D3C28}"/>
              </a:ext>
            </a:extLst>
          </p:cNvPr>
          <p:cNvPicPr>
            <a:picLocks noChangeAspect="1"/>
          </p:cNvPicPr>
          <p:nvPr/>
        </p:nvPicPr>
        <p:blipFill>
          <a:blip r:embed="rId2"/>
          <a:stretch>
            <a:fillRect/>
          </a:stretch>
        </p:blipFill>
        <p:spPr>
          <a:xfrm>
            <a:off x="2575255" y="2506900"/>
            <a:ext cx="7041490" cy="922100"/>
          </a:xfrm>
          <a:prstGeom prst="rect">
            <a:avLst/>
          </a:prstGeom>
          <a:ln w="38100">
            <a:solidFill>
              <a:srgbClr val="81ADB6"/>
            </a:solidFill>
          </a:ln>
        </p:spPr>
      </p:pic>
      <p:pic>
        <p:nvPicPr>
          <p:cNvPr id="7" name="Image 6">
            <a:extLst>
              <a:ext uri="{FF2B5EF4-FFF2-40B4-BE49-F238E27FC236}">
                <a16:creationId xmlns:a16="http://schemas.microsoft.com/office/drawing/2014/main" id="{00449F2D-1E1B-478D-A653-8187C6920988}"/>
              </a:ext>
            </a:extLst>
          </p:cNvPr>
          <p:cNvPicPr>
            <a:picLocks noChangeAspect="1"/>
          </p:cNvPicPr>
          <p:nvPr/>
        </p:nvPicPr>
        <p:blipFill>
          <a:blip r:embed="rId3"/>
          <a:stretch>
            <a:fillRect/>
          </a:stretch>
        </p:blipFill>
        <p:spPr>
          <a:xfrm>
            <a:off x="5076543" y="3859563"/>
            <a:ext cx="2038914" cy="1328523"/>
          </a:xfrm>
          <a:prstGeom prst="rect">
            <a:avLst/>
          </a:prstGeom>
          <a:ln w="38100">
            <a:solidFill>
              <a:srgbClr val="81ADB6"/>
            </a:solidFill>
          </a:ln>
        </p:spPr>
      </p:pic>
    </p:spTree>
    <p:extLst>
      <p:ext uri="{BB962C8B-B14F-4D97-AF65-F5344CB8AC3E}">
        <p14:creationId xmlns:p14="http://schemas.microsoft.com/office/powerpoint/2010/main" val="3227263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text-transform</a:t>
            </a:r>
            <a:r>
              <a:rPr lang="fr-CA"/>
              <a:t> :</a:t>
            </a:r>
          </a:p>
          <a:p>
            <a:pPr lvl="1"/>
            <a:r>
              <a:rPr lang="fr-CA"/>
              <a:t>Détermine si le texte est en majuscules / minuscules. (Options : lowercase, uppercase, capitalize)</a:t>
            </a:r>
          </a:p>
          <a:p>
            <a:pPr lvl="1"/>
            <a:endParaRPr lang="fr-CA"/>
          </a:p>
          <a:p>
            <a:pPr lvl="1"/>
            <a:endParaRPr lang="fr-CA"/>
          </a:p>
        </p:txBody>
      </p:sp>
      <p:pic>
        <p:nvPicPr>
          <p:cNvPr id="5" name="Image 4">
            <a:extLst>
              <a:ext uri="{FF2B5EF4-FFF2-40B4-BE49-F238E27FC236}">
                <a16:creationId xmlns:a16="http://schemas.microsoft.com/office/drawing/2014/main" id="{7514B197-888F-4660-B092-AB33258A8745}"/>
              </a:ext>
            </a:extLst>
          </p:cNvPr>
          <p:cNvPicPr>
            <a:picLocks noChangeAspect="1"/>
          </p:cNvPicPr>
          <p:nvPr/>
        </p:nvPicPr>
        <p:blipFill>
          <a:blip r:embed="rId2"/>
          <a:stretch>
            <a:fillRect/>
          </a:stretch>
        </p:blipFill>
        <p:spPr>
          <a:xfrm>
            <a:off x="1268311" y="2476417"/>
            <a:ext cx="9655377" cy="952583"/>
          </a:xfrm>
          <a:prstGeom prst="rect">
            <a:avLst/>
          </a:prstGeom>
          <a:ln w="38100">
            <a:solidFill>
              <a:srgbClr val="81ADB6"/>
            </a:solidFill>
          </a:ln>
        </p:spPr>
      </p:pic>
      <p:pic>
        <p:nvPicPr>
          <p:cNvPr id="7" name="Image 6">
            <a:extLst>
              <a:ext uri="{FF2B5EF4-FFF2-40B4-BE49-F238E27FC236}">
                <a16:creationId xmlns:a16="http://schemas.microsoft.com/office/drawing/2014/main" id="{64C81319-A492-479C-A7D0-F58DB466AA92}"/>
              </a:ext>
            </a:extLst>
          </p:cNvPr>
          <p:cNvPicPr>
            <a:picLocks noChangeAspect="1"/>
          </p:cNvPicPr>
          <p:nvPr/>
        </p:nvPicPr>
        <p:blipFill>
          <a:blip r:embed="rId3"/>
          <a:stretch>
            <a:fillRect/>
          </a:stretch>
        </p:blipFill>
        <p:spPr>
          <a:xfrm>
            <a:off x="4088062" y="3855926"/>
            <a:ext cx="4015875" cy="1293248"/>
          </a:xfrm>
          <a:prstGeom prst="rect">
            <a:avLst/>
          </a:prstGeom>
          <a:ln w="38100">
            <a:solidFill>
              <a:srgbClr val="81ADB6"/>
            </a:solidFill>
          </a:ln>
        </p:spPr>
      </p:pic>
    </p:spTree>
    <p:extLst>
      <p:ext uri="{BB962C8B-B14F-4D97-AF65-F5344CB8AC3E}">
        <p14:creationId xmlns:p14="http://schemas.microsoft.com/office/powerpoint/2010/main" val="2281340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font-family</a:t>
            </a:r>
            <a:r>
              <a:rPr lang="fr-CA"/>
              <a:t> :</a:t>
            </a:r>
          </a:p>
          <a:p>
            <a:pPr lvl="1"/>
            <a:r>
              <a:rPr lang="fr-CA"/>
              <a:t>Détermine la famille de police du texte (Les options sont TRÈS nombreuses : Times New Roman, Verdana, Calibri, Courrier New, etc.)</a:t>
            </a:r>
          </a:p>
        </p:txBody>
      </p:sp>
      <p:pic>
        <p:nvPicPr>
          <p:cNvPr id="5" name="Image 4">
            <a:extLst>
              <a:ext uri="{FF2B5EF4-FFF2-40B4-BE49-F238E27FC236}">
                <a16:creationId xmlns:a16="http://schemas.microsoft.com/office/drawing/2014/main" id="{E0CAFBA7-9490-4F76-BCB0-DBD5E61C4846}"/>
              </a:ext>
            </a:extLst>
          </p:cNvPr>
          <p:cNvPicPr>
            <a:picLocks noChangeAspect="1"/>
          </p:cNvPicPr>
          <p:nvPr/>
        </p:nvPicPr>
        <p:blipFill>
          <a:blip r:embed="rId2"/>
          <a:stretch>
            <a:fillRect/>
          </a:stretch>
        </p:blipFill>
        <p:spPr>
          <a:xfrm>
            <a:off x="1214496" y="2688729"/>
            <a:ext cx="5677392" cy="609653"/>
          </a:xfrm>
          <a:prstGeom prst="rect">
            <a:avLst/>
          </a:prstGeom>
          <a:ln w="38100">
            <a:solidFill>
              <a:srgbClr val="81ADB6"/>
            </a:solidFill>
          </a:ln>
        </p:spPr>
      </p:pic>
      <p:pic>
        <p:nvPicPr>
          <p:cNvPr id="7" name="Image 6">
            <a:extLst>
              <a:ext uri="{FF2B5EF4-FFF2-40B4-BE49-F238E27FC236}">
                <a16:creationId xmlns:a16="http://schemas.microsoft.com/office/drawing/2014/main" id="{802F2B13-A674-4453-AAFD-31F988E49742}"/>
              </a:ext>
            </a:extLst>
          </p:cNvPr>
          <p:cNvPicPr>
            <a:picLocks noChangeAspect="1"/>
          </p:cNvPicPr>
          <p:nvPr/>
        </p:nvPicPr>
        <p:blipFill>
          <a:blip r:embed="rId3"/>
          <a:stretch>
            <a:fillRect/>
          </a:stretch>
        </p:blipFill>
        <p:spPr>
          <a:xfrm>
            <a:off x="2538649" y="4984257"/>
            <a:ext cx="2484335" cy="388654"/>
          </a:xfrm>
          <a:prstGeom prst="rect">
            <a:avLst/>
          </a:prstGeom>
          <a:ln w="38100">
            <a:solidFill>
              <a:srgbClr val="81ADB6"/>
            </a:solidFill>
          </a:ln>
        </p:spPr>
      </p:pic>
      <p:sp>
        <p:nvSpPr>
          <p:cNvPr id="8" name="Espace réservé du contenu 2">
            <a:extLst>
              <a:ext uri="{FF2B5EF4-FFF2-40B4-BE49-F238E27FC236}">
                <a16:creationId xmlns:a16="http://schemas.microsoft.com/office/drawing/2014/main" id="{2B93B183-21B1-4949-904F-D4E7486FE351}"/>
              </a:ext>
            </a:extLst>
          </p:cNvPr>
          <p:cNvSpPr txBox="1">
            <a:spLocks/>
          </p:cNvSpPr>
          <p:nvPr/>
        </p:nvSpPr>
        <p:spPr>
          <a:xfrm>
            <a:off x="7088220" y="2362917"/>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On peut préciser </a:t>
            </a:r>
            <a:r>
              <a:rPr lang="fr-CA" sz="2000" b="1">
                <a:solidFill>
                  <a:srgbClr val="81ADB6"/>
                </a:solidFill>
              </a:rPr>
              <a:t>plusieurs </a:t>
            </a:r>
            <a:r>
              <a:rPr lang="fr-CA" sz="2000">
                <a:solidFill>
                  <a:srgbClr val="81ADB6"/>
                </a:solidFill>
              </a:rPr>
              <a:t>polices en les séparant par des </a:t>
            </a:r>
            <a:r>
              <a:rPr lang="fr-CA" sz="2000" b="1">
                <a:solidFill>
                  <a:srgbClr val="81ADB6"/>
                </a:solidFill>
              </a:rPr>
              <a:t>virgules</a:t>
            </a:r>
            <a:r>
              <a:rPr lang="fr-CA" sz="2000">
                <a:solidFill>
                  <a:srgbClr val="81ADB6"/>
                </a:solidFill>
              </a:rPr>
              <a:t>. Si jamais la première police n’est pas disponible dans le navigateur, la suivante sera utilisée.</a:t>
            </a:r>
          </a:p>
        </p:txBody>
      </p:sp>
      <p:cxnSp>
        <p:nvCxnSpPr>
          <p:cNvPr id="9" name="Connecteur droit avec flèche 8">
            <a:extLst>
              <a:ext uri="{FF2B5EF4-FFF2-40B4-BE49-F238E27FC236}">
                <a16:creationId xmlns:a16="http://schemas.microsoft.com/office/drawing/2014/main" id="{C012535F-BA45-4F29-A048-153287B3D473}"/>
              </a:ext>
            </a:extLst>
          </p:cNvPr>
          <p:cNvCxnSpPr>
            <a:cxnSpLocks/>
          </p:cNvCxnSpPr>
          <p:nvPr/>
        </p:nvCxnSpPr>
        <p:spPr>
          <a:xfrm flipH="1" flipV="1">
            <a:off x="5849568" y="2993555"/>
            <a:ext cx="1147862" cy="957428"/>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455D012B-2AA9-42CC-B644-B4E643089798}"/>
              </a:ext>
            </a:extLst>
          </p:cNvPr>
          <p:cNvSpPr txBox="1">
            <a:spLocks/>
          </p:cNvSpPr>
          <p:nvPr/>
        </p:nvSpPr>
        <p:spPr>
          <a:xfrm>
            <a:off x="7088220" y="3724373"/>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Une police qui doit être écrite en plusieurs mots doit être encadrée avec des </a:t>
            </a:r>
            <a:r>
              <a:rPr lang="fr-CA" sz="2000" b="1">
                <a:solidFill>
                  <a:srgbClr val="81ADB6"/>
                </a:solidFill>
              </a:rPr>
              <a:t>apostrophes</a:t>
            </a:r>
            <a:r>
              <a:rPr lang="fr-CA" sz="2000">
                <a:solidFill>
                  <a:srgbClr val="81ADB6"/>
                </a:solidFill>
              </a:rPr>
              <a:t>.</a:t>
            </a:r>
          </a:p>
        </p:txBody>
      </p:sp>
      <p:sp>
        <p:nvSpPr>
          <p:cNvPr id="14" name="Espace réservé du contenu 2">
            <a:extLst>
              <a:ext uri="{FF2B5EF4-FFF2-40B4-BE49-F238E27FC236}">
                <a16:creationId xmlns:a16="http://schemas.microsoft.com/office/drawing/2014/main" id="{D2F7D8A8-F3F6-4BF2-9AC5-553F8171D31E}"/>
              </a:ext>
            </a:extLst>
          </p:cNvPr>
          <p:cNvSpPr txBox="1">
            <a:spLocks/>
          </p:cNvSpPr>
          <p:nvPr/>
        </p:nvSpPr>
        <p:spPr>
          <a:xfrm>
            <a:off x="7088219" y="4841357"/>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Cela ne se voit peut-être pas, mais ce texte est en Verdana.</a:t>
            </a:r>
          </a:p>
        </p:txBody>
      </p:sp>
      <p:cxnSp>
        <p:nvCxnSpPr>
          <p:cNvPr id="15" name="Connecteur droit avec flèche 14">
            <a:extLst>
              <a:ext uri="{FF2B5EF4-FFF2-40B4-BE49-F238E27FC236}">
                <a16:creationId xmlns:a16="http://schemas.microsoft.com/office/drawing/2014/main" id="{E819C496-7DCE-4A10-9C0E-0DD91A4472EF}"/>
              </a:ext>
            </a:extLst>
          </p:cNvPr>
          <p:cNvCxnSpPr>
            <a:cxnSpLocks/>
          </p:cNvCxnSpPr>
          <p:nvPr/>
        </p:nvCxnSpPr>
        <p:spPr>
          <a:xfrm flipH="1">
            <a:off x="4847728" y="5045413"/>
            <a:ext cx="2104306" cy="11273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09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6597664-D33E-4569-936D-F0345CC6C479}"/>
              </a:ext>
            </a:extLst>
          </p:cNvPr>
          <p:cNvSpPr>
            <a:spLocks noGrp="1"/>
          </p:cNvSpPr>
          <p:nvPr>
            <p:ph idx="1"/>
          </p:nvPr>
        </p:nvSpPr>
        <p:spPr/>
        <p:txBody>
          <a:bodyPr/>
          <a:lstStyle/>
          <a:p>
            <a:r>
              <a:rPr lang="fr-CA"/>
              <a:t>Il y a tout de même quelques exceptions !</a:t>
            </a:r>
          </a:p>
          <a:p>
            <a:endParaRPr lang="fr-CA"/>
          </a:p>
          <a:p>
            <a:endParaRPr lang="fr-CA"/>
          </a:p>
          <a:p>
            <a:endParaRPr lang="fr-CA"/>
          </a:p>
          <a:p>
            <a:endParaRPr lang="fr-CA"/>
          </a:p>
          <a:p>
            <a:pPr lvl="1"/>
            <a:r>
              <a:rPr lang="fr-CA"/>
              <a:t>Élément </a:t>
            </a:r>
            <a:r>
              <a:rPr lang="fr-CA" b="1">
                <a:solidFill>
                  <a:srgbClr val="E351E7"/>
                </a:solidFill>
              </a:rPr>
              <a:t>br</a:t>
            </a:r>
          </a:p>
          <a:p>
            <a:pPr lvl="2"/>
            <a:r>
              <a:rPr lang="fr-CA"/>
              <a:t>Pas besoin de balise fermante, ni de contenu ! Insère un saut de ligne dans un paragraphe.</a:t>
            </a:r>
          </a:p>
          <a:p>
            <a:pPr lvl="1"/>
            <a:r>
              <a:rPr lang="fr-CA"/>
              <a:t>Élément </a:t>
            </a:r>
            <a:r>
              <a:rPr lang="fr-CA" b="1">
                <a:solidFill>
                  <a:srgbClr val="E351E7"/>
                </a:solidFill>
              </a:rPr>
              <a:t>img</a:t>
            </a:r>
          </a:p>
          <a:p>
            <a:pPr lvl="2"/>
            <a:r>
              <a:rPr lang="fr-CA"/>
              <a:t>Pas besoin de balise fermante, nécessite des </a:t>
            </a:r>
            <a:r>
              <a:rPr lang="fr-CA" i="1">
                <a:solidFill>
                  <a:srgbClr val="FF0000"/>
                </a:solidFill>
              </a:rPr>
              <a:t>attributs</a:t>
            </a:r>
            <a:r>
              <a:rPr lang="fr-CA"/>
              <a:t> pour choisir l’image à afficher.</a:t>
            </a:r>
          </a:p>
          <a:p>
            <a:pPr lvl="1"/>
            <a:r>
              <a:rPr lang="fr-CA"/>
              <a:t>Il y a plusieurs autres exceptions.</a:t>
            </a:r>
          </a:p>
        </p:txBody>
      </p:sp>
      <p:sp>
        <p:nvSpPr>
          <p:cNvPr id="4" name="Titre 1">
            <a:extLst>
              <a:ext uri="{FF2B5EF4-FFF2-40B4-BE49-F238E27FC236}">
                <a16:creationId xmlns:a16="http://schemas.microsoft.com/office/drawing/2014/main" id="{75E33F9F-7DED-4624-A7BE-1B28929E46FC}"/>
              </a:ext>
            </a:extLst>
          </p:cNvPr>
          <p:cNvSpPr>
            <a:spLocks noGrp="1"/>
          </p:cNvSpPr>
          <p:nvPr>
            <p:ph type="title"/>
          </p:nvPr>
        </p:nvSpPr>
        <p:spPr>
          <a:xfrm>
            <a:off x="28005" y="136524"/>
            <a:ext cx="5355449" cy="608317"/>
          </a:xfrm>
        </p:spPr>
        <p:txBody>
          <a:bodyPr/>
          <a:lstStyle/>
          <a:p>
            <a:r>
              <a:rPr lang="fr-CA"/>
              <a:t>Structure de base</a:t>
            </a:r>
          </a:p>
        </p:txBody>
      </p:sp>
      <p:pic>
        <p:nvPicPr>
          <p:cNvPr id="6" name="Image 5">
            <a:extLst>
              <a:ext uri="{FF2B5EF4-FFF2-40B4-BE49-F238E27FC236}">
                <a16:creationId xmlns:a16="http://schemas.microsoft.com/office/drawing/2014/main" id="{4A7B9449-F4D2-4637-BA28-423A3CBA61CD}"/>
              </a:ext>
            </a:extLst>
          </p:cNvPr>
          <p:cNvPicPr>
            <a:picLocks noChangeAspect="1"/>
          </p:cNvPicPr>
          <p:nvPr/>
        </p:nvPicPr>
        <p:blipFill>
          <a:blip r:embed="rId2"/>
          <a:stretch>
            <a:fillRect/>
          </a:stretch>
        </p:blipFill>
        <p:spPr>
          <a:xfrm>
            <a:off x="1100139" y="2166715"/>
            <a:ext cx="4663844" cy="883997"/>
          </a:xfrm>
          <a:prstGeom prst="rect">
            <a:avLst/>
          </a:prstGeom>
          <a:ln w="38100">
            <a:solidFill>
              <a:srgbClr val="8197B6"/>
            </a:solidFill>
          </a:ln>
        </p:spPr>
      </p:pic>
      <p:pic>
        <p:nvPicPr>
          <p:cNvPr id="8" name="Image 7">
            <a:extLst>
              <a:ext uri="{FF2B5EF4-FFF2-40B4-BE49-F238E27FC236}">
                <a16:creationId xmlns:a16="http://schemas.microsoft.com/office/drawing/2014/main" id="{E0DD1DD4-E9A8-46EA-8846-305F74FBCBC4}"/>
              </a:ext>
            </a:extLst>
          </p:cNvPr>
          <p:cNvPicPr>
            <a:picLocks noChangeAspect="1"/>
          </p:cNvPicPr>
          <p:nvPr/>
        </p:nvPicPr>
        <p:blipFill>
          <a:blip r:embed="rId3"/>
          <a:stretch>
            <a:fillRect/>
          </a:stretch>
        </p:blipFill>
        <p:spPr>
          <a:xfrm>
            <a:off x="7953159" y="1614218"/>
            <a:ext cx="2187130" cy="1988992"/>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4DE1CD26-6E7D-4374-8E86-6CA2B6C822AC}"/>
              </a:ext>
            </a:extLst>
          </p:cNvPr>
          <p:cNvCxnSpPr/>
          <p:nvPr/>
        </p:nvCxnSpPr>
        <p:spPr>
          <a:xfrm>
            <a:off x="6096000" y="2608713"/>
            <a:ext cx="14526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438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font-style</a:t>
            </a:r>
            <a:r>
              <a:rPr lang="fr-CA"/>
              <a:t> :</a:t>
            </a:r>
          </a:p>
          <a:p>
            <a:pPr lvl="1"/>
            <a:r>
              <a:rPr lang="fr-CA"/>
              <a:t>Règle qui détermine « à quel point une police est penchée / italique ». (Options : normal, italic, oblique)</a:t>
            </a:r>
          </a:p>
        </p:txBody>
      </p:sp>
      <p:pic>
        <p:nvPicPr>
          <p:cNvPr id="5" name="Image 4">
            <a:extLst>
              <a:ext uri="{FF2B5EF4-FFF2-40B4-BE49-F238E27FC236}">
                <a16:creationId xmlns:a16="http://schemas.microsoft.com/office/drawing/2014/main" id="{14164220-80FD-479E-BB53-4048952AC86C}"/>
              </a:ext>
            </a:extLst>
          </p:cNvPr>
          <p:cNvPicPr>
            <a:picLocks noChangeAspect="1"/>
          </p:cNvPicPr>
          <p:nvPr/>
        </p:nvPicPr>
        <p:blipFill>
          <a:blip r:embed="rId2"/>
          <a:stretch>
            <a:fillRect/>
          </a:stretch>
        </p:blipFill>
        <p:spPr>
          <a:xfrm>
            <a:off x="2098963" y="2499279"/>
            <a:ext cx="7994073" cy="929721"/>
          </a:xfrm>
          <a:prstGeom prst="rect">
            <a:avLst/>
          </a:prstGeom>
          <a:ln w="38100">
            <a:solidFill>
              <a:srgbClr val="81ADB6"/>
            </a:solidFill>
          </a:ln>
        </p:spPr>
      </p:pic>
      <p:pic>
        <p:nvPicPr>
          <p:cNvPr id="7" name="Image 6">
            <a:extLst>
              <a:ext uri="{FF2B5EF4-FFF2-40B4-BE49-F238E27FC236}">
                <a16:creationId xmlns:a16="http://schemas.microsoft.com/office/drawing/2014/main" id="{21C2E866-4A9B-4F12-957F-2EC54C94C65D}"/>
              </a:ext>
            </a:extLst>
          </p:cNvPr>
          <p:cNvPicPr>
            <a:picLocks noChangeAspect="1"/>
          </p:cNvPicPr>
          <p:nvPr/>
        </p:nvPicPr>
        <p:blipFill>
          <a:blip r:embed="rId3"/>
          <a:stretch>
            <a:fillRect/>
          </a:stretch>
        </p:blipFill>
        <p:spPr>
          <a:xfrm>
            <a:off x="4366118" y="3852848"/>
            <a:ext cx="3459763" cy="1322266"/>
          </a:xfrm>
          <a:prstGeom prst="rect">
            <a:avLst/>
          </a:prstGeom>
          <a:ln w="38100">
            <a:solidFill>
              <a:srgbClr val="81ADB6"/>
            </a:solidFill>
          </a:ln>
        </p:spPr>
      </p:pic>
    </p:spTree>
    <p:extLst>
      <p:ext uri="{BB962C8B-B14F-4D97-AF65-F5344CB8AC3E}">
        <p14:creationId xmlns:p14="http://schemas.microsoft.com/office/powerpoint/2010/main" val="4244689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font-size</a:t>
            </a:r>
            <a:r>
              <a:rPr lang="fr-CA"/>
              <a:t> :</a:t>
            </a:r>
          </a:p>
          <a:p>
            <a:pPr lvl="1"/>
            <a:r>
              <a:rPr lang="fr-CA"/>
              <a:t>Détermine la taille du texte. Calculé en </a:t>
            </a:r>
            <a:r>
              <a:rPr lang="fr-CA">
                <a:solidFill>
                  <a:srgbClr val="DDAB5B"/>
                </a:solidFill>
              </a:rPr>
              <a:t>pixels</a:t>
            </a:r>
            <a:r>
              <a:rPr lang="fr-CA"/>
              <a:t> ou en </a:t>
            </a:r>
            <a:r>
              <a:rPr lang="fr-CA">
                <a:solidFill>
                  <a:srgbClr val="DDAB5B"/>
                </a:solidFill>
              </a:rPr>
              <a:t>em</a:t>
            </a:r>
            <a:r>
              <a:rPr lang="fr-CA"/>
              <a:t>. 1 </a:t>
            </a:r>
            <a:r>
              <a:rPr lang="fr-CA">
                <a:solidFill>
                  <a:srgbClr val="DDAB5B"/>
                </a:solidFill>
              </a:rPr>
              <a:t>em</a:t>
            </a:r>
            <a:r>
              <a:rPr lang="fr-CA"/>
              <a:t> = taille ordinaire, 2 </a:t>
            </a:r>
            <a:r>
              <a:rPr lang="fr-CA">
                <a:solidFill>
                  <a:srgbClr val="DDAB5B"/>
                </a:solidFill>
              </a:rPr>
              <a:t>em</a:t>
            </a:r>
            <a:r>
              <a:rPr lang="fr-CA"/>
              <a:t> = double de la taille ordinaire.</a:t>
            </a:r>
          </a:p>
        </p:txBody>
      </p:sp>
      <p:pic>
        <p:nvPicPr>
          <p:cNvPr id="5" name="Image 4">
            <a:extLst>
              <a:ext uri="{FF2B5EF4-FFF2-40B4-BE49-F238E27FC236}">
                <a16:creationId xmlns:a16="http://schemas.microsoft.com/office/drawing/2014/main" id="{E9ACDE22-7F5A-477F-B6DF-2958812E198B}"/>
              </a:ext>
            </a:extLst>
          </p:cNvPr>
          <p:cNvPicPr>
            <a:picLocks noChangeAspect="1"/>
          </p:cNvPicPr>
          <p:nvPr/>
        </p:nvPicPr>
        <p:blipFill>
          <a:blip r:embed="rId2"/>
          <a:stretch>
            <a:fillRect/>
          </a:stretch>
        </p:blipFill>
        <p:spPr>
          <a:xfrm>
            <a:off x="2857144" y="2459033"/>
            <a:ext cx="6348010" cy="876376"/>
          </a:xfrm>
          <a:prstGeom prst="rect">
            <a:avLst/>
          </a:prstGeom>
          <a:ln w="38100">
            <a:solidFill>
              <a:srgbClr val="81ADB6"/>
            </a:solidFill>
          </a:ln>
        </p:spPr>
      </p:pic>
      <p:pic>
        <p:nvPicPr>
          <p:cNvPr id="7" name="Image 6">
            <a:extLst>
              <a:ext uri="{FF2B5EF4-FFF2-40B4-BE49-F238E27FC236}">
                <a16:creationId xmlns:a16="http://schemas.microsoft.com/office/drawing/2014/main" id="{E644A1C7-1F63-4300-98DC-10057F57DD3A}"/>
              </a:ext>
            </a:extLst>
          </p:cNvPr>
          <p:cNvPicPr>
            <a:picLocks noChangeAspect="1"/>
          </p:cNvPicPr>
          <p:nvPr/>
        </p:nvPicPr>
        <p:blipFill>
          <a:blip r:embed="rId3"/>
          <a:stretch>
            <a:fillRect/>
          </a:stretch>
        </p:blipFill>
        <p:spPr>
          <a:xfrm>
            <a:off x="4235272" y="3620025"/>
            <a:ext cx="3475021" cy="2004234"/>
          </a:xfrm>
          <a:prstGeom prst="rect">
            <a:avLst/>
          </a:prstGeom>
          <a:ln w="38100">
            <a:solidFill>
              <a:srgbClr val="81ADB6"/>
            </a:solidFill>
          </a:ln>
        </p:spPr>
      </p:pic>
    </p:spTree>
    <p:extLst>
      <p:ext uri="{BB962C8B-B14F-4D97-AF65-F5344CB8AC3E}">
        <p14:creationId xmlns:p14="http://schemas.microsoft.com/office/powerpoint/2010/main" val="2709171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Disons qu’on souhaite appliquer un style à quelques paragraphes précis …</a:t>
            </a:r>
          </a:p>
        </p:txBody>
      </p:sp>
      <p:pic>
        <p:nvPicPr>
          <p:cNvPr id="10" name="Image 9">
            <a:extLst>
              <a:ext uri="{FF2B5EF4-FFF2-40B4-BE49-F238E27FC236}">
                <a16:creationId xmlns:a16="http://schemas.microsoft.com/office/drawing/2014/main" id="{D5EE85D4-B9E5-4186-AFA2-80841096A94C}"/>
              </a:ext>
            </a:extLst>
          </p:cNvPr>
          <p:cNvPicPr>
            <a:picLocks noChangeAspect="1"/>
          </p:cNvPicPr>
          <p:nvPr/>
        </p:nvPicPr>
        <p:blipFill>
          <a:blip r:embed="rId2"/>
          <a:stretch>
            <a:fillRect/>
          </a:stretch>
        </p:blipFill>
        <p:spPr>
          <a:xfrm>
            <a:off x="3452966" y="1691731"/>
            <a:ext cx="3101470" cy="1851357"/>
          </a:xfrm>
          <a:prstGeom prst="rect">
            <a:avLst/>
          </a:prstGeom>
          <a:ln w="38100">
            <a:solidFill>
              <a:srgbClr val="81ADB6"/>
            </a:solidFill>
          </a:ln>
        </p:spPr>
      </p:pic>
      <p:pic>
        <p:nvPicPr>
          <p:cNvPr id="12" name="Image 11">
            <a:extLst>
              <a:ext uri="{FF2B5EF4-FFF2-40B4-BE49-F238E27FC236}">
                <a16:creationId xmlns:a16="http://schemas.microsoft.com/office/drawing/2014/main" id="{D89E1F3B-20A5-4746-BD11-C2B89C3E1FB7}"/>
              </a:ext>
            </a:extLst>
          </p:cNvPr>
          <p:cNvPicPr>
            <a:picLocks noChangeAspect="1"/>
          </p:cNvPicPr>
          <p:nvPr/>
        </p:nvPicPr>
        <p:blipFill>
          <a:blip r:embed="rId3"/>
          <a:stretch>
            <a:fillRect/>
          </a:stretch>
        </p:blipFill>
        <p:spPr>
          <a:xfrm>
            <a:off x="2587951" y="3785512"/>
            <a:ext cx="4831499" cy="2149026"/>
          </a:xfrm>
          <a:prstGeom prst="rect">
            <a:avLst/>
          </a:prstGeom>
          <a:ln w="38100">
            <a:solidFill>
              <a:srgbClr val="81ADB6"/>
            </a:solidFill>
          </a:ln>
        </p:spPr>
      </p:pic>
      <p:pic>
        <p:nvPicPr>
          <p:cNvPr id="14" name="Image 13">
            <a:extLst>
              <a:ext uri="{FF2B5EF4-FFF2-40B4-BE49-F238E27FC236}">
                <a16:creationId xmlns:a16="http://schemas.microsoft.com/office/drawing/2014/main" id="{3083902B-00A5-4F88-87A5-876A5B049943}"/>
              </a:ext>
            </a:extLst>
          </p:cNvPr>
          <p:cNvPicPr>
            <a:picLocks noChangeAspect="1"/>
          </p:cNvPicPr>
          <p:nvPr/>
        </p:nvPicPr>
        <p:blipFill>
          <a:blip r:embed="rId4"/>
          <a:stretch>
            <a:fillRect/>
          </a:stretch>
        </p:blipFill>
        <p:spPr>
          <a:xfrm>
            <a:off x="9013863" y="2112777"/>
            <a:ext cx="2530059" cy="3345470"/>
          </a:xfrm>
          <a:prstGeom prst="rect">
            <a:avLst/>
          </a:prstGeom>
          <a:ln w="38100">
            <a:solidFill>
              <a:srgbClr val="81ADB6"/>
            </a:solidFill>
          </a:ln>
        </p:spPr>
      </p:pic>
    </p:spTree>
    <p:extLst>
      <p:ext uri="{BB962C8B-B14F-4D97-AF65-F5344CB8AC3E}">
        <p14:creationId xmlns:p14="http://schemas.microsoft.com/office/powerpoint/2010/main" val="237963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div</a:t>
            </a:r>
            <a:r>
              <a:rPr lang="fr-CA"/>
              <a:t> :</a:t>
            </a:r>
          </a:p>
          <a:p>
            <a:pPr lvl="1"/>
            <a:r>
              <a:rPr lang="fr-CA"/>
              <a:t>Permet (entre autre) d’appliquer un style à plusieurs balises simultanément.</a:t>
            </a:r>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r>
              <a:rPr lang="fr-CA"/>
              <a:t>Pas besoin d’appliquer la classe à chaque élément </a:t>
            </a:r>
            <a:r>
              <a:rPr lang="fr-CA" b="1">
                <a:solidFill>
                  <a:srgbClr val="F75A3B"/>
                </a:solidFill>
              </a:rPr>
              <a:t>p</a:t>
            </a:r>
            <a:r>
              <a:rPr lang="fr-CA"/>
              <a:t>.</a:t>
            </a:r>
          </a:p>
        </p:txBody>
      </p:sp>
      <p:pic>
        <p:nvPicPr>
          <p:cNvPr id="5" name="Image 4">
            <a:extLst>
              <a:ext uri="{FF2B5EF4-FFF2-40B4-BE49-F238E27FC236}">
                <a16:creationId xmlns:a16="http://schemas.microsoft.com/office/drawing/2014/main" id="{49E5B4E5-51D9-4D24-9BD5-2369EF48CDA5}"/>
              </a:ext>
            </a:extLst>
          </p:cNvPr>
          <p:cNvPicPr>
            <a:picLocks noChangeAspect="1"/>
          </p:cNvPicPr>
          <p:nvPr/>
        </p:nvPicPr>
        <p:blipFill>
          <a:blip r:embed="rId2"/>
          <a:stretch>
            <a:fillRect/>
          </a:stretch>
        </p:blipFill>
        <p:spPr>
          <a:xfrm>
            <a:off x="1489297" y="2369298"/>
            <a:ext cx="3894157" cy="2690093"/>
          </a:xfrm>
          <a:prstGeom prst="rect">
            <a:avLst/>
          </a:prstGeom>
          <a:ln w="38100">
            <a:solidFill>
              <a:srgbClr val="81ADB6"/>
            </a:solidFill>
          </a:ln>
        </p:spPr>
      </p:pic>
      <p:pic>
        <p:nvPicPr>
          <p:cNvPr id="7" name="Image 6">
            <a:extLst>
              <a:ext uri="{FF2B5EF4-FFF2-40B4-BE49-F238E27FC236}">
                <a16:creationId xmlns:a16="http://schemas.microsoft.com/office/drawing/2014/main" id="{05F039C7-FF6D-404E-B9FA-FC33E8AB5AE1}"/>
              </a:ext>
            </a:extLst>
          </p:cNvPr>
          <p:cNvPicPr>
            <a:picLocks noChangeAspect="1"/>
          </p:cNvPicPr>
          <p:nvPr/>
        </p:nvPicPr>
        <p:blipFill>
          <a:blip r:embed="rId3"/>
          <a:stretch>
            <a:fillRect/>
          </a:stretch>
        </p:blipFill>
        <p:spPr>
          <a:xfrm>
            <a:off x="6484269" y="2075902"/>
            <a:ext cx="2491956" cy="3276884"/>
          </a:xfrm>
          <a:prstGeom prst="rect">
            <a:avLst/>
          </a:prstGeom>
          <a:ln w="38100">
            <a:solidFill>
              <a:srgbClr val="81ADB6"/>
            </a:solidFill>
          </a:ln>
        </p:spPr>
      </p:pic>
    </p:spTree>
    <p:extLst>
      <p:ext uri="{BB962C8B-B14F-4D97-AF65-F5344CB8AC3E}">
        <p14:creationId xmlns:p14="http://schemas.microsoft.com/office/powerpoint/2010/main" val="2114602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span</a:t>
            </a:r>
            <a:r>
              <a:rPr lang="fr-CA"/>
              <a:t> :</a:t>
            </a:r>
          </a:p>
          <a:p>
            <a:pPr lvl="1"/>
            <a:r>
              <a:rPr lang="fr-CA"/>
              <a:t>Similaire à </a:t>
            </a:r>
            <a:r>
              <a:rPr lang="fr-CA">
                <a:solidFill>
                  <a:srgbClr val="F75A3B"/>
                </a:solidFill>
              </a:rPr>
              <a:t>div</a:t>
            </a:r>
            <a:r>
              <a:rPr lang="fr-CA"/>
              <a:t> … mais pour une portion de texte !</a:t>
            </a:r>
          </a:p>
        </p:txBody>
      </p:sp>
      <p:pic>
        <p:nvPicPr>
          <p:cNvPr id="5" name="Image 4">
            <a:extLst>
              <a:ext uri="{FF2B5EF4-FFF2-40B4-BE49-F238E27FC236}">
                <a16:creationId xmlns:a16="http://schemas.microsoft.com/office/drawing/2014/main" id="{B243E5EA-5DBA-41C4-BFD9-B25B7E54BB51}"/>
              </a:ext>
            </a:extLst>
          </p:cNvPr>
          <p:cNvPicPr>
            <a:picLocks noChangeAspect="1"/>
          </p:cNvPicPr>
          <p:nvPr/>
        </p:nvPicPr>
        <p:blipFill>
          <a:blip r:embed="rId2"/>
          <a:stretch>
            <a:fillRect/>
          </a:stretch>
        </p:blipFill>
        <p:spPr>
          <a:xfrm>
            <a:off x="1683637" y="2113885"/>
            <a:ext cx="8824725" cy="373412"/>
          </a:xfrm>
          <a:prstGeom prst="rect">
            <a:avLst/>
          </a:prstGeom>
          <a:ln w="38100">
            <a:solidFill>
              <a:srgbClr val="81ADB6"/>
            </a:solidFill>
          </a:ln>
        </p:spPr>
      </p:pic>
      <p:pic>
        <p:nvPicPr>
          <p:cNvPr id="7" name="Image 6">
            <a:extLst>
              <a:ext uri="{FF2B5EF4-FFF2-40B4-BE49-F238E27FC236}">
                <a16:creationId xmlns:a16="http://schemas.microsoft.com/office/drawing/2014/main" id="{B7E276F1-0C7A-4288-A650-DE9A09960824}"/>
              </a:ext>
            </a:extLst>
          </p:cNvPr>
          <p:cNvPicPr>
            <a:picLocks noChangeAspect="1"/>
          </p:cNvPicPr>
          <p:nvPr/>
        </p:nvPicPr>
        <p:blipFill>
          <a:blip r:embed="rId3"/>
          <a:stretch>
            <a:fillRect/>
          </a:stretch>
        </p:blipFill>
        <p:spPr>
          <a:xfrm>
            <a:off x="1695054" y="2771913"/>
            <a:ext cx="3688400" cy="2400508"/>
          </a:xfrm>
          <a:prstGeom prst="rect">
            <a:avLst/>
          </a:prstGeom>
          <a:ln w="38100">
            <a:solidFill>
              <a:srgbClr val="81ADB6"/>
            </a:solidFill>
          </a:ln>
        </p:spPr>
      </p:pic>
      <p:pic>
        <p:nvPicPr>
          <p:cNvPr id="9" name="Image 8">
            <a:extLst>
              <a:ext uri="{FF2B5EF4-FFF2-40B4-BE49-F238E27FC236}">
                <a16:creationId xmlns:a16="http://schemas.microsoft.com/office/drawing/2014/main" id="{A106147F-B2FD-4483-97CC-AAA4C8BE8A06}"/>
              </a:ext>
            </a:extLst>
          </p:cNvPr>
          <p:cNvPicPr>
            <a:picLocks noChangeAspect="1"/>
          </p:cNvPicPr>
          <p:nvPr/>
        </p:nvPicPr>
        <p:blipFill>
          <a:blip r:embed="rId4"/>
          <a:stretch>
            <a:fillRect/>
          </a:stretch>
        </p:blipFill>
        <p:spPr>
          <a:xfrm>
            <a:off x="7551546" y="2793227"/>
            <a:ext cx="2956816" cy="1577477"/>
          </a:xfrm>
          <a:prstGeom prst="rect">
            <a:avLst/>
          </a:prstGeom>
          <a:ln w="38100">
            <a:solidFill>
              <a:srgbClr val="81ADB6"/>
            </a:solidFill>
          </a:ln>
        </p:spPr>
      </p:pic>
    </p:spTree>
    <p:extLst>
      <p:ext uri="{BB962C8B-B14F-4D97-AF65-F5344CB8AC3E}">
        <p14:creationId xmlns:p14="http://schemas.microsoft.com/office/powerpoint/2010/main" val="3231353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Il existe d’autres éléments de groupement comme </a:t>
            </a:r>
            <a:r>
              <a:rPr lang="fr-CA">
                <a:solidFill>
                  <a:srgbClr val="F75A3B"/>
                </a:solidFill>
              </a:rPr>
              <a:t>div</a:t>
            </a:r>
            <a:r>
              <a:rPr lang="fr-CA"/>
              <a:t> et </a:t>
            </a:r>
            <a:r>
              <a:rPr lang="fr-CA" dirty="0" err="1">
                <a:solidFill>
                  <a:srgbClr val="F75A3B"/>
                </a:solidFill>
              </a:rPr>
              <a:t>span</a:t>
            </a:r>
            <a:r>
              <a:rPr lang="fr-CA"/>
              <a:t>… mais ils sont « sémantiques ».</a:t>
            </a:r>
          </a:p>
          <a:p>
            <a:pPr marL="0" indent="0">
              <a:buNone/>
            </a:pPr>
            <a:endParaRPr lang="fr-CA" dirty="0"/>
          </a:p>
          <a:p>
            <a:pPr lvl="1"/>
            <a:r>
              <a:rPr lang="fr-CA"/>
              <a:t>Les éléments </a:t>
            </a:r>
            <a:r>
              <a:rPr lang="fr-CA">
                <a:solidFill>
                  <a:srgbClr val="F75A3B"/>
                </a:solidFill>
              </a:rPr>
              <a:t>div</a:t>
            </a:r>
            <a:r>
              <a:rPr lang="fr-CA"/>
              <a:t> et </a:t>
            </a:r>
            <a:r>
              <a:rPr lang="fr-CA" dirty="0" err="1">
                <a:solidFill>
                  <a:srgbClr val="F75A3B"/>
                </a:solidFill>
              </a:rPr>
              <a:t>span</a:t>
            </a:r>
            <a:r>
              <a:rPr lang="fr-CA"/>
              <a:t> ne sont pas sémantiques : Ils sont utilitaires / pratiques, ils nous permettent de grouper du texte ou des éléments.</a:t>
            </a:r>
          </a:p>
          <a:p>
            <a:pPr marL="457200" lvl="1" indent="0">
              <a:buNone/>
            </a:pPr>
            <a:endParaRPr lang="fr-CA" dirty="0"/>
          </a:p>
          <a:p>
            <a:pPr lvl="1"/>
            <a:r>
              <a:rPr lang="fr-CA"/>
              <a:t>Les éléments </a:t>
            </a:r>
            <a:r>
              <a:rPr lang="fr-CA">
                <a:solidFill>
                  <a:srgbClr val="F75A3B"/>
                </a:solidFill>
              </a:rPr>
              <a:t>header</a:t>
            </a:r>
            <a:r>
              <a:rPr lang="fr-CA"/>
              <a:t>, </a:t>
            </a:r>
            <a:r>
              <a:rPr lang="fr-CA" dirty="0" err="1">
                <a:solidFill>
                  <a:srgbClr val="F75A3B"/>
                </a:solidFill>
              </a:rPr>
              <a:t>nav</a:t>
            </a:r>
            <a:r>
              <a:rPr lang="fr-CA"/>
              <a:t>, </a:t>
            </a:r>
            <a:r>
              <a:rPr lang="fr-CA">
                <a:solidFill>
                  <a:srgbClr val="F75A3B"/>
                </a:solidFill>
              </a:rPr>
              <a:t>main</a:t>
            </a:r>
            <a:r>
              <a:rPr lang="fr-CA"/>
              <a:t> et </a:t>
            </a:r>
            <a:r>
              <a:rPr lang="fr-CA" dirty="0" err="1">
                <a:solidFill>
                  <a:srgbClr val="F75A3B"/>
                </a:solidFill>
              </a:rPr>
              <a:t>footer</a:t>
            </a:r>
            <a:r>
              <a:rPr lang="fr-CA"/>
              <a:t> sont sémantiques : Ils donnent une signification aux éléments qu’ils regroupent et ne devrait être utilisés qu’une fois par page Web chacun. (Sauf </a:t>
            </a:r>
            <a:r>
              <a:rPr lang="fr-CA" dirty="0" err="1"/>
              <a:t>nav</a:t>
            </a:r>
            <a:r>
              <a:rPr lang="fr-CA"/>
              <a:t>)</a:t>
            </a:r>
          </a:p>
          <a:p>
            <a:pPr lvl="2"/>
            <a:r>
              <a:rPr lang="fr-CA"/>
              <a:t>En </a:t>
            </a:r>
            <a:r>
              <a:rPr lang="fr-CA" dirty="0"/>
              <a:t>terme</a:t>
            </a:r>
            <a:r>
              <a:rPr lang="fr-CA"/>
              <a:t> d’utilité, ils sont similaires à </a:t>
            </a:r>
            <a:r>
              <a:rPr lang="fr-CA">
                <a:solidFill>
                  <a:srgbClr val="F75A3B"/>
                </a:solidFill>
              </a:rPr>
              <a:t>div</a:t>
            </a:r>
            <a:r>
              <a:rPr lang="fr-CA"/>
              <a:t> : ils regroupent des éléments.</a:t>
            </a:r>
          </a:p>
          <a:p>
            <a:pPr lvl="2"/>
            <a:r>
              <a:rPr lang="fr-CA"/>
              <a:t>Par contre : La sémantique / signification qu’ils ajoutent à leur section de la page Web offre des avantages au niveau de l’</a:t>
            </a:r>
            <a:r>
              <a:rPr lang="fr-CA" b="1"/>
              <a:t>accessibilité</a:t>
            </a:r>
            <a:r>
              <a:rPr lang="fr-CA"/>
              <a:t>. (Accès au contenu pour les utilisateurs avec handicap)</a:t>
            </a:r>
          </a:p>
          <a:p>
            <a:pPr lvl="1"/>
            <a:endParaRPr lang="fr-CA"/>
          </a:p>
        </p:txBody>
      </p:sp>
    </p:spTree>
    <p:extLst>
      <p:ext uri="{BB962C8B-B14F-4D97-AF65-F5344CB8AC3E}">
        <p14:creationId xmlns:p14="http://schemas.microsoft.com/office/powerpoint/2010/main" val="3519582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L’élément </a:t>
            </a:r>
            <a:r>
              <a:rPr lang="fr-CA" b="1">
                <a:solidFill>
                  <a:srgbClr val="F75A3B"/>
                </a:solidFill>
              </a:rPr>
              <a:t>header</a:t>
            </a:r>
            <a:r>
              <a:rPr lang="fr-CA"/>
              <a:t> : En-tête de la page. Souvent commun à toutes les pages d’un site Web. Contient titres, bannières, logos, etc.</a:t>
            </a:r>
          </a:p>
          <a:p>
            <a:pPr lvl="1"/>
            <a:r>
              <a:rPr lang="fr-CA"/>
              <a:t>Encadré en rouge ici :</a:t>
            </a:r>
          </a:p>
        </p:txBody>
      </p:sp>
      <p:pic>
        <p:nvPicPr>
          <p:cNvPr id="9" name="Image 8">
            <a:extLst>
              <a:ext uri="{FF2B5EF4-FFF2-40B4-BE49-F238E27FC236}">
                <a16:creationId xmlns:a16="http://schemas.microsoft.com/office/drawing/2014/main" id="{113C26DE-1422-4120-B102-86BE1C956EEE}"/>
              </a:ext>
            </a:extLst>
          </p:cNvPr>
          <p:cNvPicPr>
            <a:picLocks noChangeAspect="1"/>
          </p:cNvPicPr>
          <p:nvPr/>
        </p:nvPicPr>
        <p:blipFill>
          <a:blip r:embed="rId2"/>
          <a:stretch>
            <a:fillRect/>
          </a:stretch>
        </p:blipFill>
        <p:spPr>
          <a:xfrm>
            <a:off x="3723374" y="2654324"/>
            <a:ext cx="4745251" cy="3174219"/>
          </a:xfrm>
          <a:prstGeom prst="rect">
            <a:avLst/>
          </a:prstGeom>
          <a:ln w="38100">
            <a:solidFill>
              <a:srgbClr val="81ADB6"/>
            </a:solidFill>
          </a:ln>
        </p:spPr>
      </p:pic>
      <p:pic>
        <p:nvPicPr>
          <p:cNvPr id="11" name="Image 10">
            <a:extLst>
              <a:ext uri="{FF2B5EF4-FFF2-40B4-BE49-F238E27FC236}">
                <a16:creationId xmlns:a16="http://schemas.microsoft.com/office/drawing/2014/main" id="{79EE625E-9B25-43A0-A032-8A0D400AB0A8}"/>
              </a:ext>
            </a:extLst>
          </p:cNvPr>
          <p:cNvPicPr>
            <a:picLocks noChangeAspect="1"/>
          </p:cNvPicPr>
          <p:nvPr/>
        </p:nvPicPr>
        <p:blipFill>
          <a:blip r:embed="rId3"/>
          <a:stretch>
            <a:fillRect/>
          </a:stretch>
        </p:blipFill>
        <p:spPr>
          <a:xfrm>
            <a:off x="517767" y="2654324"/>
            <a:ext cx="2860163" cy="801856"/>
          </a:xfrm>
          <a:prstGeom prst="rect">
            <a:avLst/>
          </a:prstGeom>
          <a:ln w="38100">
            <a:solidFill>
              <a:srgbClr val="81ADB6"/>
            </a:solidFill>
          </a:ln>
        </p:spPr>
      </p:pic>
    </p:spTree>
    <p:extLst>
      <p:ext uri="{BB962C8B-B14F-4D97-AF65-F5344CB8AC3E}">
        <p14:creationId xmlns:p14="http://schemas.microsoft.com/office/powerpoint/2010/main" val="2249384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L’élément </a:t>
            </a:r>
            <a:r>
              <a:rPr lang="fr-CA" b="1" dirty="0" err="1">
                <a:solidFill>
                  <a:srgbClr val="F75A3B"/>
                </a:solidFill>
              </a:rPr>
              <a:t>nav</a:t>
            </a:r>
            <a:r>
              <a:rPr lang="fr-CA"/>
              <a:t> : Contient le menu de navigation (généralement avec des boutons) vers les autres pages principales du site Web.</a:t>
            </a:r>
          </a:p>
          <a:p>
            <a:pPr lvl="1"/>
            <a:r>
              <a:rPr lang="fr-CA"/>
              <a:t>Parfois intégré à l’intérieur du </a:t>
            </a:r>
            <a:r>
              <a:rPr lang="fr-CA">
                <a:solidFill>
                  <a:srgbClr val="F75A3B"/>
                </a:solidFill>
              </a:rPr>
              <a:t>header</a:t>
            </a:r>
            <a:r>
              <a:rPr lang="fr-CA"/>
              <a:t>, parfois non.</a:t>
            </a:r>
          </a:p>
          <a:p>
            <a:pPr lvl="1"/>
            <a:r>
              <a:rPr lang="fr-CA"/>
              <a:t>Parfois horizontal, parfois vertical.</a:t>
            </a:r>
          </a:p>
          <a:p>
            <a:pPr lvl="1"/>
            <a:r>
              <a:rPr lang="fr-CA"/>
              <a:t>Encadré en rouge </a:t>
            </a:r>
            <a:r>
              <a:rPr lang="fr-CA" dirty="0"/>
              <a:t>dans l’extrait ci-contre</a:t>
            </a:r>
            <a:r>
              <a:rPr lang="fr-CA"/>
              <a:t>.</a:t>
            </a:r>
          </a:p>
          <a:p>
            <a:pPr lvl="1"/>
            <a:r>
              <a:rPr lang="fr-CA"/>
              <a:t>Il peut y en avoir plusieurs dans une page.</a:t>
            </a:r>
          </a:p>
        </p:txBody>
      </p:sp>
      <p:pic>
        <p:nvPicPr>
          <p:cNvPr id="5" name="Image 4">
            <a:extLst>
              <a:ext uri="{FF2B5EF4-FFF2-40B4-BE49-F238E27FC236}">
                <a16:creationId xmlns:a16="http://schemas.microsoft.com/office/drawing/2014/main" id="{53B2EC83-B91A-4A7D-903E-B1DD02F3981E}"/>
              </a:ext>
            </a:extLst>
          </p:cNvPr>
          <p:cNvPicPr>
            <a:picLocks noChangeAspect="1"/>
          </p:cNvPicPr>
          <p:nvPr/>
        </p:nvPicPr>
        <p:blipFill>
          <a:blip r:embed="rId2"/>
          <a:stretch>
            <a:fillRect/>
          </a:stretch>
        </p:blipFill>
        <p:spPr>
          <a:xfrm>
            <a:off x="7317885" y="2371609"/>
            <a:ext cx="4537728" cy="3035402"/>
          </a:xfrm>
          <a:prstGeom prst="rect">
            <a:avLst/>
          </a:prstGeom>
          <a:ln w="38100">
            <a:solidFill>
              <a:srgbClr val="81ADB6"/>
            </a:solidFill>
          </a:ln>
        </p:spPr>
      </p:pic>
      <p:pic>
        <p:nvPicPr>
          <p:cNvPr id="7" name="Image 6">
            <a:extLst>
              <a:ext uri="{FF2B5EF4-FFF2-40B4-BE49-F238E27FC236}">
                <a16:creationId xmlns:a16="http://schemas.microsoft.com/office/drawing/2014/main" id="{CAED7855-368E-454C-A52D-8517B987E18F}"/>
              </a:ext>
            </a:extLst>
          </p:cNvPr>
          <p:cNvPicPr>
            <a:picLocks noChangeAspect="1"/>
          </p:cNvPicPr>
          <p:nvPr/>
        </p:nvPicPr>
        <p:blipFill>
          <a:blip r:embed="rId3"/>
          <a:stretch>
            <a:fillRect/>
          </a:stretch>
        </p:blipFill>
        <p:spPr>
          <a:xfrm>
            <a:off x="2773222" y="4553497"/>
            <a:ext cx="3078747" cy="853514"/>
          </a:xfrm>
          <a:prstGeom prst="rect">
            <a:avLst/>
          </a:prstGeom>
          <a:ln w="38100">
            <a:solidFill>
              <a:srgbClr val="81ADB6"/>
            </a:solidFill>
          </a:ln>
        </p:spPr>
      </p:pic>
      <p:cxnSp>
        <p:nvCxnSpPr>
          <p:cNvPr id="6" name="Connecteur droit avec flèche 5">
            <a:extLst>
              <a:ext uri="{FF2B5EF4-FFF2-40B4-BE49-F238E27FC236}">
                <a16:creationId xmlns:a16="http://schemas.microsoft.com/office/drawing/2014/main" id="{6B62DF22-75FF-4BA7-8CB9-150F2ED8A703}"/>
              </a:ext>
            </a:extLst>
          </p:cNvPr>
          <p:cNvCxnSpPr/>
          <p:nvPr/>
        </p:nvCxnSpPr>
        <p:spPr>
          <a:xfrm>
            <a:off x="6652470" y="2835479"/>
            <a:ext cx="494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737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footer</a:t>
            </a:r>
            <a:r>
              <a:rPr lang="fr-CA"/>
              <a:t> : Pied de page, souvent commun à toutes les pages d’un Site Web. Contient logo, copyrights, « à propos », etc.</a:t>
            </a:r>
          </a:p>
          <a:p>
            <a:pPr lvl="1"/>
            <a:r>
              <a:rPr lang="fr-CA"/>
              <a:t> Encadré en rouge ici :</a:t>
            </a:r>
          </a:p>
        </p:txBody>
      </p:sp>
      <p:pic>
        <p:nvPicPr>
          <p:cNvPr id="5" name="Image 4">
            <a:extLst>
              <a:ext uri="{FF2B5EF4-FFF2-40B4-BE49-F238E27FC236}">
                <a16:creationId xmlns:a16="http://schemas.microsoft.com/office/drawing/2014/main" id="{18538822-31EE-486E-946D-B74CE8FCDD69}"/>
              </a:ext>
            </a:extLst>
          </p:cNvPr>
          <p:cNvPicPr>
            <a:picLocks noChangeAspect="1"/>
          </p:cNvPicPr>
          <p:nvPr/>
        </p:nvPicPr>
        <p:blipFill>
          <a:blip r:embed="rId2"/>
          <a:stretch>
            <a:fillRect/>
          </a:stretch>
        </p:blipFill>
        <p:spPr>
          <a:xfrm>
            <a:off x="4017583" y="2457855"/>
            <a:ext cx="3991523" cy="3544164"/>
          </a:xfrm>
          <a:prstGeom prst="rect">
            <a:avLst/>
          </a:prstGeom>
          <a:ln w="38100">
            <a:solidFill>
              <a:srgbClr val="81ADB6"/>
            </a:solidFill>
          </a:ln>
        </p:spPr>
      </p:pic>
      <p:pic>
        <p:nvPicPr>
          <p:cNvPr id="6" name="Image 6">
            <a:extLst>
              <a:ext uri="{FF2B5EF4-FFF2-40B4-BE49-F238E27FC236}">
                <a16:creationId xmlns:a16="http://schemas.microsoft.com/office/drawing/2014/main" id="{4958DCDB-1E3B-4450-8CAD-7C531CA68890}"/>
              </a:ext>
            </a:extLst>
          </p:cNvPr>
          <p:cNvPicPr>
            <a:picLocks noChangeAspect="1"/>
          </p:cNvPicPr>
          <p:nvPr/>
        </p:nvPicPr>
        <p:blipFill>
          <a:blip r:embed="rId3"/>
          <a:stretch>
            <a:fillRect/>
          </a:stretch>
        </p:blipFill>
        <p:spPr>
          <a:xfrm>
            <a:off x="8279048" y="2476906"/>
            <a:ext cx="3520745" cy="899238"/>
          </a:xfrm>
          <a:prstGeom prst="rect">
            <a:avLst/>
          </a:prstGeom>
          <a:ln w="38100">
            <a:solidFill>
              <a:srgbClr val="81ADB6"/>
            </a:solidFill>
          </a:ln>
        </p:spPr>
      </p:pic>
    </p:spTree>
    <p:extLst>
      <p:ext uri="{BB962C8B-B14F-4D97-AF65-F5344CB8AC3E}">
        <p14:creationId xmlns:p14="http://schemas.microsoft.com/office/powerpoint/2010/main" val="35416647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dirty="0"/>
              <a:t>Élément </a:t>
            </a:r>
            <a:r>
              <a:rPr lang="fr-CA" b="1" dirty="0">
                <a:solidFill>
                  <a:srgbClr val="F75A3B"/>
                </a:solidFill>
              </a:rPr>
              <a:t>main</a:t>
            </a:r>
            <a:r>
              <a:rPr lang="fr-CA" dirty="0"/>
              <a:t> : Contenu qui varie grandement d’une page à l’autre. C’est toutes les informations propres à </a:t>
            </a:r>
            <a:r>
              <a:rPr lang="fr-CA" b="1" dirty="0"/>
              <a:t>une</a:t>
            </a:r>
            <a:r>
              <a:rPr lang="fr-CA" dirty="0"/>
              <a:t> page Web. Potentiellement très vaste.</a:t>
            </a:r>
          </a:p>
          <a:p>
            <a:pPr lvl="1"/>
            <a:r>
              <a:rPr lang="fr-CA" dirty="0"/>
              <a:t>Encadré en rouge ici :</a:t>
            </a:r>
          </a:p>
        </p:txBody>
      </p:sp>
      <p:pic>
        <p:nvPicPr>
          <p:cNvPr id="5" name="Image 4">
            <a:extLst>
              <a:ext uri="{FF2B5EF4-FFF2-40B4-BE49-F238E27FC236}">
                <a16:creationId xmlns:a16="http://schemas.microsoft.com/office/drawing/2014/main" id="{9142627C-993A-41DC-9180-CDAD955FF829}"/>
              </a:ext>
            </a:extLst>
          </p:cNvPr>
          <p:cNvPicPr>
            <a:picLocks noChangeAspect="1"/>
          </p:cNvPicPr>
          <p:nvPr/>
        </p:nvPicPr>
        <p:blipFill>
          <a:blip r:embed="rId2"/>
          <a:stretch>
            <a:fillRect/>
          </a:stretch>
        </p:blipFill>
        <p:spPr>
          <a:xfrm>
            <a:off x="3846682" y="2678349"/>
            <a:ext cx="3870391" cy="3440348"/>
          </a:xfrm>
          <a:prstGeom prst="rect">
            <a:avLst/>
          </a:prstGeom>
          <a:ln w="38100">
            <a:solidFill>
              <a:srgbClr val="81ADB6"/>
            </a:solidFill>
          </a:ln>
        </p:spPr>
      </p:pic>
      <p:pic>
        <p:nvPicPr>
          <p:cNvPr id="6" name="Image 6">
            <a:extLst>
              <a:ext uri="{FF2B5EF4-FFF2-40B4-BE49-F238E27FC236}">
                <a16:creationId xmlns:a16="http://schemas.microsoft.com/office/drawing/2014/main" id="{8737DB11-D580-49FE-B5C6-F7C92D6F6519}"/>
              </a:ext>
            </a:extLst>
          </p:cNvPr>
          <p:cNvPicPr>
            <a:picLocks noChangeAspect="1"/>
          </p:cNvPicPr>
          <p:nvPr/>
        </p:nvPicPr>
        <p:blipFill>
          <a:blip r:embed="rId3"/>
          <a:stretch>
            <a:fillRect/>
          </a:stretch>
        </p:blipFill>
        <p:spPr>
          <a:xfrm>
            <a:off x="386939" y="2689698"/>
            <a:ext cx="3254022" cy="937341"/>
          </a:xfrm>
          <a:prstGeom prst="rect">
            <a:avLst/>
          </a:prstGeom>
          <a:ln w="38100">
            <a:solidFill>
              <a:srgbClr val="81ADB6"/>
            </a:solidFill>
          </a:ln>
        </p:spPr>
      </p:pic>
    </p:spTree>
    <p:extLst>
      <p:ext uri="{BB962C8B-B14F-4D97-AF65-F5344CB8AC3E}">
        <p14:creationId xmlns:p14="http://schemas.microsoft.com/office/powerpoint/2010/main" val="3830101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72D78F-AD08-4F9E-A146-3CD5E1BA5E37}"/>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45AD16F7-CDF6-4F04-92E3-F1D5F3FD8CA2}"/>
              </a:ext>
            </a:extLst>
          </p:cNvPr>
          <p:cNvSpPr>
            <a:spLocks noGrp="1"/>
          </p:cNvSpPr>
          <p:nvPr>
            <p:ph idx="1"/>
          </p:nvPr>
        </p:nvSpPr>
        <p:spPr/>
        <p:txBody>
          <a:bodyPr/>
          <a:lstStyle/>
          <a:p>
            <a:r>
              <a:rPr lang="fr-CA"/>
              <a:t>Certains éléments peuvent en contenir d’autres.</a:t>
            </a:r>
          </a:p>
        </p:txBody>
      </p:sp>
      <p:pic>
        <p:nvPicPr>
          <p:cNvPr id="5" name="Image 4">
            <a:extLst>
              <a:ext uri="{FF2B5EF4-FFF2-40B4-BE49-F238E27FC236}">
                <a16:creationId xmlns:a16="http://schemas.microsoft.com/office/drawing/2014/main" id="{C3199055-8668-4E40-BFFD-18D21B6B075A}"/>
              </a:ext>
            </a:extLst>
          </p:cNvPr>
          <p:cNvPicPr>
            <a:picLocks noChangeAspect="1"/>
          </p:cNvPicPr>
          <p:nvPr/>
        </p:nvPicPr>
        <p:blipFill>
          <a:blip r:embed="rId2"/>
          <a:stretch>
            <a:fillRect/>
          </a:stretch>
        </p:blipFill>
        <p:spPr>
          <a:xfrm>
            <a:off x="2216081" y="1642343"/>
            <a:ext cx="3633486" cy="2068743"/>
          </a:xfrm>
          <a:prstGeom prst="rect">
            <a:avLst/>
          </a:prstGeom>
          <a:ln w="38100">
            <a:solidFill>
              <a:srgbClr val="8197B6"/>
            </a:solidFill>
          </a:ln>
        </p:spPr>
      </p:pic>
      <p:sp>
        <p:nvSpPr>
          <p:cNvPr id="6" name="Espace réservé du contenu 2">
            <a:extLst>
              <a:ext uri="{FF2B5EF4-FFF2-40B4-BE49-F238E27FC236}">
                <a16:creationId xmlns:a16="http://schemas.microsoft.com/office/drawing/2014/main" id="{C0FC2103-2A86-4E9B-8680-0DD7A90E4937}"/>
              </a:ext>
            </a:extLst>
          </p:cNvPr>
          <p:cNvSpPr txBox="1">
            <a:spLocks/>
          </p:cNvSpPr>
          <p:nvPr/>
        </p:nvSpPr>
        <p:spPr>
          <a:xfrm>
            <a:off x="5899827" y="1584601"/>
            <a:ext cx="5857672" cy="22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Ici on a :</a:t>
            </a:r>
          </a:p>
          <a:p>
            <a:pPr lvl="1"/>
            <a:r>
              <a:rPr lang="fr-CA" sz="2000"/>
              <a:t>un </a:t>
            </a:r>
            <a:r>
              <a:rPr lang="fr-CA" sz="2000" b="1">
                <a:solidFill>
                  <a:srgbClr val="E351E7"/>
                </a:solidFill>
              </a:rPr>
              <a:t>body</a:t>
            </a:r>
            <a:r>
              <a:rPr lang="fr-CA" sz="2000"/>
              <a:t> qui contient ..</a:t>
            </a:r>
          </a:p>
          <a:p>
            <a:pPr lvl="1"/>
            <a:r>
              <a:rPr lang="fr-CA" sz="2000"/>
              <a:t>un </a:t>
            </a:r>
            <a:r>
              <a:rPr lang="fr-CA" sz="2000" b="1">
                <a:solidFill>
                  <a:srgbClr val="E351E7"/>
                </a:solidFill>
              </a:rPr>
              <a:t>div</a:t>
            </a:r>
            <a:r>
              <a:rPr lang="fr-CA" sz="2000"/>
              <a:t>, qui contient …</a:t>
            </a:r>
          </a:p>
          <a:p>
            <a:pPr lvl="1"/>
            <a:r>
              <a:rPr lang="fr-CA" sz="2000"/>
              <a:t>un </a:t>
            </a:r>
            <a:r>
              <a:rPr lang="fr-CA" sz="2000" b="1">
                <a:solidFill>
                  <a:srgbClr val="E351E7"/>
                </a:solidFill>
              </a:rPr>
              <a:t>p</a:t>
            </a:r>
            <a:r>
              <a:rPr lang="fr-CA" sz="2000"/>
              <a:t>, qui contient …</a:t>
            </a:r>
          </a:p>
          <a:p>
            <a:pPr lvl="1"/>
            <a:r>
              <a:rPr lang="fr-CA" sz="2000"/>
              <a:t>du texte et un </a:t>
            </a:r>
            <a:r>
              <a:rPr lang="fr-CA" sz="2000" b="1">
                <a:solidFill>
                  <a:srgbClr val="E351E7"/>
                </a:solidFill>
              </a:rPr>
              <a:t>b</a:t>
            </a:r>
            <a:r>
              <a:rPr lang="fr-CA" sz="2000"/>
              <a:t>, qui contient …</a:t>
            </a:r>
          </a:p>
          <a:p>
            <a:pPr lvl="1"/>
            <a:r>
              <a:rPr lang="fr-CA" sz="2000"/>
              <a:t>du texte !</a:t>
            </a:r>
          </a:p>
        </p:txBody>
      </p:sp>
      <p:pic>
        <p:nvPicPr>
          <p:cNvPr id="8" name="Image 7">
            <a:extLst>
              <a:ext uri="{FF2B5EF4-FFF2-40B4-BE49-F238E27FC236}">
                <a16:creationId xmlns:a16="http://schemas.microsoft.com/office/drawing/2014/main" id="{18020394-3F8B-4E56-9E80-8CA57E57AC06}"/>
              </a:ext>
            </a:extLst>
          </p:cNvPr>
          <p:cNvPicPr>
            <a:picLocks noChangeAspect="1"/>
          </p:cNvPicPr>
          <p:nvPr/>
        </p:nvPicPr>
        <p:blipFill>
          <a:blip r:embed="rId3"/>
          <a:stretch>
            <a:fillRect/>
          </a:stretch>
        </p:blipFill>
        <p:spPr>
          <a:xfrm>
            <a:off x="111869" y="4268344"/>
            <a:ext cx="2968557" cy="2036759"/>
          </a:xfrm>
          <a:prstGeom prst="rect">
            <a:avLst/>
          </a:prstGeom>
        </p:spPr>
      </p:pic>
      <p:pic>
        <p:nvPicPr>
          <p:cNvPr id="10" name="Image 9">
            <a:extLst>
              <a:ext uri="{FF2B5EF4-FFF2-40B4-BE49-F238E27FC236}">
                <a16:creationId xmlns:a16="http://schemas.microsoft.com/office/drawing/2014/main" id="{4E3EE6B1-41AF-4246-8441-C118CE05D9B0}"/>
              </a:ext>
            </a:extLst>
          </p:cNvPr>
          <p:cNvPicPr>
            <a:picLocks noChangeAspect="1"/>
          </p:cNvPicPr>
          <p:nvPr/>
        </p:nvPicPr>
        <p:blipFill>
          <a:blip r:embed="rId4"/>
          <a:stretch>
            <a:fillRect/>
          </a:stretch>
        </p:blipFill>
        <p:spPr>
          <a:xfrm>
            <a:off x="3286093" y="4849632"/>
            <a:ext cx="2278129" cy="1455471"/>
          </a:xfrm>
          <a:prstGeom prst="rect">
            <a:avLst/>
          </a:prstGeom>
        </p:spPr>
      </p:pic>
      <p:pic>
        <p:nvPicPr>
          <p:cNvPr id="12" name="Image 11">
            <a:extLst>
              <a:ext uri="{FF2B5EF4-FFF2-40B4-BE49-F238E27FC236}">
                <a16:creationId xmlns:a16="http://schemas.microsoft.com/office/drawing/2014/main" id="{4B7857BB-0EFE-48B1-BD40-F2C5AA346394}"/>
              </a:ext>
            </a:extLst>
          </p:cNvPr>
          <p:cNvPicPr>
            <a:picLocks noChangeAspect="1"/>
          </p:cNvPicPr>
          <p:nvPr/>
        </p:nvPicPr>
        <p:blipFill>
          <a:blip r:embed="rId5"/>
          <a:stretch>
            <a:fillRect/>
          </a:stretch>
        </p:blipFill>
        <p:spPr>
          <a:xfrm>
            <a:off x="5832448" y="5103350"/>
            <a:ext cx="1751042" cy="1137683"/>
          </a:xfrm>
          <a:prstGeom prst="rect">
            <a:avLst/>
          </a:prstGeom>
        </p:spPr>
      </p:pic>
      <p:pic>
        <p:nvPicPr>
          <p:cNvPr id="14" name="Image 13">
            <a:extLst>
              <a:ext uri="{FF2B5EF4-FFF2-40B4-BE49-F238E27FC236}">
                <a16:creationId xmlns:a16="http://schemas.microsoft.com/office/drawing/2014/main" id="{4BBB8C01-8317-4444-919A-15B0B6D6B2AC}"/>
              </a:ext>
            </a:extLst>
          </p:cNvPr>
          <p:cNvPicPr>
            <a:picLocks noChangeAspect="1"/>
          </p:cNvPicPr>
          <p:nvPr/>
        </p:nvPicPr>
        <p:blipFill>
          <a:blip r:embed="rId6"/>
          <a:stretch>
            <a:fillRect/>
          </a:stretch>
        </p:blipFill>
        <p:spPr>
          <a:xfrm>
            <a:off x="7924302" y="5542064"/>
            <a:ext cx="1069418" cy="690916"/>
          </a:xfrm>
          <a:prstGeom prst="rect">
            <a:avLst/>
          </a:prstGeom>
        </p:spPr>
      </p:pic>
      <p:pic>
        <p:nvPicPr>
          <p:cNvPr id="22" name="Image 21">
            <a:extLst>
              <a:ext uri="{FF2B5EF4-FFF2-40B4-BE49-F238E27FC236}">
                <a16:creationId xmlns:a16="http://schemas.microsoft.com/office/drawing/2014/main" id="{29C4BBF8-993F-4F9B-A0B3-925B3484EF26}"/>
              </a:ext>
            </a:extLst>
          </p:cNvPr>
          <p:cNvPicPr>
            <a:picLocks noChangeAspect="1"/>
          </p:cNvPicPr>
          <p:nvPr/>
        </p:nvPicPr>
        <p:blipFill>
          <a:blip r:embed="rId7"/>
          <a:stretch>
            <a:fillRect/>
          </a:stretch>
        </p:blipFill>
        <p:spPr>
          <a:xfrm>
            <a:off x="2518138" y="3839217"/>
            <a:ext cx="1514686" cy="876422"/>
          </a:xfrm>
          <a:prstGeom prst="rect">
            <a:avLst/>
          </a:prstGeom>
        </p:spPr>
      </p:pic>
      <p:pic>
        <p:nvPicPr>
          <p:cNvPr id="24" name="Image 23">
            <a:extLst>
              <a:ext uri="{FF2B5EF4-FFF2-40B4-BE49-F238E27FC236}">
                <a16:creationId xmlns:a16="http://schemas.microsoft.com/office/drawing/2014/main" id="{D4EBA954-B561-4869-AFCD-61EFCF49CA23}"/>
              </a:ext>
            </a:extLst>
          </p:cNvPr>
          <p:cNvPicPr>
            <a:picLocks noChangeAspect="1"/>
          </p:cNvPicPr>
          <p:nvPr/>
        </p:nvPicPr>
        <p:blipFill>
          <a:blip r:embed="rId7"/>
          <a:stretch>
            <a:fillRect/>
          </a:stretch>
        </p:blipFill>
        <p:spPr>
          <a:xfrm>
            <a:off x="5208955" y="4374872"/>
            <a:ext cx="1081598" cy="625830"/>
          </a:xfrm>
          <a:prstGeom prst="rect">
            <a:avLst/>
          </a:prstGeom>
        </p:spPr>
      </p:pic>
      <p:pic>
        <p:nvPicPr>
          <p:cNvPr id="26" name="Image 25">
            <a:extLst>
              <a:ext uri="{FF2B5EF4-FFF2-40B4-BE49-F238E27FC236}">
                <a16:creationId xmlns:a16="http://schemas.microsoft.com/office/drawing/2014/main" id="{6C60F7A8-6D65-4397-8FCF-11A22C68D919}"/>
              </a:ext>
            </a:extLst>
          </p:cNvPr>
          <p:cNvPicPr>
            <a:picLocks noChangeAspect="1"/>
          </p:cNvPicPr>
          <p:nvPr/>
        </p:nvPicPr>
        <p:blipFill>
          <a:blip r:embed="rId7"/>
          <a:stretch>
            <a:fillRect/>
          </a:stretch>
        </p:blipFill>
        <p:spPr>
          <a:xfrm>
            <a:off x="7301970" y="4759346"/>
            <a:ext cx="911445" cy="527377"/>
          </a:xfrm>
          <a:prstGeom prst="rect">
            <a:avLst/>
          </a:prstGeom>
        </p:spPr>
      </p:pic>
      <p:sp>
        <p:nvSpPr>
          <p:cNvPr id="27" name="Espace réservé du contenu 2">
            <a:extLst>
              <a:ext uri="{FF2B5EF4-FFF2-40B4-BE49-F238E27FC236}">
                <a16:creationId xmlns:a16="http://schemas.microsoft.com/office/drawing/2014/main" id="{A43EFFAA-1A72-408C-AC8B-AE4F8BDF61B3}"/>
              </a:ext>
            </a:extLst>
          </p:cNvPr>
          <p:cNvSpPr txBox="1">
            <a:spLocks/>
          </p:cNvSpPr>
          <p:nvPr/>
        </p:nvSpPr>
        <p:spPr>
          <a:xfrm>
            <a:off x="9417997" y="5661602"/>
            <a:ext cx="1175452" cy="3338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Du texte</a:t>
            </a:r>
          </a:p>
        </p:txBody>
      </p:sp>
      <p:pic>
        <p:nvPicPr>
          <p:cNvPr id="28" name="Image 27">
            <a:extLst>
              <a:ext uri="{FF2B5EF4-FFF2-40B4-BE49-F238E27FC236}">
                <a16:creationId xmlns:a16="http://schemas.microsoft.com/office/drawing/2014/main" id="{F12ACEBC-5788-4BA9-8022-3F6277DDE6A8}"/>
              </a:ext>
            </a:extLst>
          </p:cNvPr>
          <p:cNvPicPr>
            <a:picLocks noChangeAspect="1"/>
          </p:cNvPicPr>
          <p:nvPr/>
        </p:nvPicPr>
        <p:blipFill>
          <a:blip r:embed="rId7"/>
          <a:stretch>
            <a:fillRect/>
          </a:stretch>
        </p:blipFill>
        <p:spPr>
          <a:xfrm>
            <a:off x="8913276" y="5199788"/>
            <a:ext cx="654297" cy="378587"/>
          </a:xfrm>
          <a:prstGeom prst="rect">
            <a:avLst/>
          </a:prstGeom>
        </p:spPr>
      </p:pic>
    </p:spTree>
    <p:extLst>
      <p:ext uri="{BB962C8B-B14F-4D97-AF65-F5344CB8AC3E}">
        <p14:creationId xmlns:p14="http://schemas.microsoft.com/office/powerpoint/2010/main" val="20613306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8608b77-b3ab-42aa-ad34-c8e67f77b7da" xsi:nil="true"/>
    <lcf76f155ced4ddcb4097134ff3c332f xmlns="e42358dc-7fae-4dd5-afc8-71a3e0465f0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E8F3A5F944EC4CB7F3D39C24C66A69" ma:contentTypeVersion="11" ma:contentTypeDescription="Crée un document." ma:contentTypeScope="" ma:versionID="480619aaa99d6c61545edde257240ee9">
  <xsd:schema xmlns:xsd="http://www.w3.org/2001/XMLSchema" xmlns:xs="http://www.w3.org/2001/XMLSchema" xmlns:p="http://schemas.microsoft.com/office/2006/metadata/properties" xmlns:ns2="e42358dc-7fae-4dd5-afc8-71a3e0465f0b" xmlns:ns3="b8608b77-b3ab-42aa-ad34-c8e67f77b7da" targetNamespace="http://schemas.microsoft.com/office/2006/metadata/properties" ma:root="true" ma:fieldsID="c11002c9c038d782d1254c3eec72b701" ns2:_="" ns3:_="">
    <xsd:import namespace="e42358dc-7fae-4dd5-afc8-71a3e0465f0b"/>
    <xsd:import namespace="b8608b77-b3ab-42aa-ad34-c8e67f77b7d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2358dc-7fae-4dd5-afc8-71a3e0465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dfb2dd4e-b800-4980-8ab2-0e279c9552d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8608b77-b3ab-42aa-ad34-c8e67f77b7d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e716e7e-0573-4697-92e5-ab9963ae7e94}" ma:internalName="TaxCatchAll" ma:showField="CatchAllData" ma:web="b8608b77-b3ab-42aa-ad34-c8e67f77b7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56F7A0-FFBA-4824-9A65-F0576F6B8B60}">
  <ds:schemaRefs>
    <ds:schemaRef ds:uri="http://schemas.openxmlformats.org/package/2006/metadata/core-properties"/>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402449c1-179d-48c4-9422-13d234b0788f"/>
    <ds:schemaRef ds:uri="http://schemas.microsoft.com/office/2006/metadata/properties"/>
    <ds:schemaRef ds:uri="ba1c364b-4cd5-4d28-8204-6f1f843fe3cc"/>
    <ds:schemaRef ds:uri="9d04da4e-8cf2-4f73-9203-27efd7269422"/>
  </ds:schemaRefs>
</ds:datastoreItem>
</file>

<file path=customXml/itemProps2.xml><?xml version="1.0" encoding="utf-8"?>
<ds:datastoreItem xmlns:ds="http://schemas.openxmlformats.org/officeDocument/2006/customXml" ds:itemID="{EBC64260-CFA0-4DBB-8D4A-E89D69510AD2}"/>
</file>

<file path=customXml/itemProps3.xml><?xml version="1.0" encoding="utf-8"?>
<ds:datastoreItem xmlns:ds="http://schemas.openxmlformats.org/officeDocument/2006/customXml" ds:itemID="{0676ABC9-C3C7-4399-9280-4431C10825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5468</TotalTime>
  <Words>4274</Words>
  <Application>Microsoft Office PowerPoint</Application>
  <PresentationFormat>Widescreen</PresentationFormat>
  <Paragraphs>628</Paragraphs>
  <Slides>89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Calibri</vt:lpstr>
      <vt:lpstr>Calibri Light</vt:lpstr>
      <vt:lpstr>Consolas</vt:lpstr>
      <vt:lpstr>Courier New</vt:lpstr>
      <vt:lpstr>Symbol</vt:lpstr>
      <vt:lpstr>Verdana</vt:lpstr>
      <vt:lpstr>Wingdings</vt:lpstr>
      <vt:lpstr>Thème Office</vt:lpstr>
      <vt:lpstr>Introduction à HTML et CSS</vt:lpstr>
      <vt:lpstr>Menu du jour</vt:lpstr>
      <vt:lpstr>PowerPoint Presentation</vt:lpstr>
      <vt:lpstr>C’est quoi HTML ?</vt:lpstr>
      <vt:lpstr>C’est quoi HTML ?</vt:lpstr>
      <vt:lpstr>Structure de base</vt:lpstr>
      <vt:lpstr>Structure de base</vt:lpstr>
      <vt:lpstr>Structure de base</vt:lpstr>
      <vt:lpstr>Structure de base</vt:lpstr>
      <vt:lpstr>Structure de base</vt:lpstr>
      <vt:lpstr>Structure de base</vt:lpstr>
      <vt:lpstr>Question sur la syntaxe</vt:lpstr>
      <vt:lpstr>Exemples interactifs</vt:lpstr>
      <vt:lpstr>Structure de base</vt:lpstr>
      <vt:lpstr>Structure de base</vt:lpstr>
      <vt:lpstr>Structure de base</vt:lpstr>
      <vt:lpstr>Structure de base</vt:lpstr>
      <vt:lpstr>Structure de base</vt:lpstr>
      <vt:lpstr>Structure de base</vt:lpstr>
      <vt:lpstr>Structure de base</vt:lpstr>
      <vt:lpstr>Structure de base</vt:lpstr>
      <vt:lpstr>Structure de base</vt:lpstr>
      <vt:lpstr>Structure de base</vt:lpstr>
      <vt:lpstr>Éléments de base</vt:lpstr>
      <vt:lpstr>Éléments de base</vt:lpstr>
      <vt:lpstr>Éléments de base</vt:lpstr>
      <vt:lpstr>Question sur &lt;br&gt;</vt:lpstr>
      <vt:lpstr>Question sur &lt;br&gt;</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Navigation</vt:lpstr>
      <vt:lpstr>Navigation</vt:lpstr>
      <vt:lpstr>Navigation</vt:lpstr>
      <vt:lpstr>Navigation</vt:lpstr>
      <vt:lpstr>Navigation</vt:lpstr>
      <vt:lpstr>Validation</vt:lpstr>
      <vt:lpstr>Validation</vt:lpstr>
      <vt:lpstr>Validation</vt:lpstr>
      <vt:lpstr>Question de validation</vt:lpstr>
      <vt:lpstr>Question de validation</vt:lpstr>
      <vt:lpstr>Validation</vt:lpstr>
      <vt:lpstr>Validation</vt:lpstr>
      <vt:lpstr>Validation</vt:lpstr>
      <vt:lpstr>PowerPoint Presentation</vt:lpstr>
      <vt:lpstr>C’est quoi CSS ?</vt:lpstr>
      <vt:lpstr>C’est quoi CSS ?</vt:lpstr>
      <vt:lpstr>Syntaxe de CSS</vt:lpstr>
      <vt:lpstr>CSS Intraligne</vt:lpstr>
      <vt:lpstr>CSS interne</vt:lpstr>
      <vt:lpstr>CSS interne (Sélecteurs)</vt:lpstr>
      <vt:lpstr>CSS interne (Sélecteurs)</vt:lpstr>
      <vt:lpstr>CSS interne (Sélecteurs)</vt:lpstr>
      <vt:lpstr>CSS interne (Sélecteurs)</vt:lpstr>
      <vt:lpstr>Id vs classe</vt:lpstr>
      <vt:lpstr>CSS interne (Sélecteurs)</vt:lpstr>
      <vt:lpstr>Question de priorité</vt:lpstr>
      <vt:lpstr>Question de priorité</vt:lpstr>
      <vt:lpstr>CSS externe</vt:lpstr>
      <vt:lpstr>CSS externe</vt:lpstr>
      <vt:lpstr>CSS</vt:lpstr>
      <vt:lpstr>Styles de base</vt:lpstr>
      <vt:lpstr>Couleurs</vt:lpstr>
      <vt:lpstr>Couleurs</vt:lpstr>
      <vt:lpstr>Couleurs</vt:lpstr>
      <vt:lpstr>Styles de texte</vt:lpstr>
      <vt:lpstr>Styles de texte</vt:lpstr>
      <vt:lpstr>Styles de texte</vt:lpstr>
      <vt:lpstr>Styles de police</vt:lpstr>
      <vt:lpstr>Styles de police</vt:lpstr>
      <vt:lpstr>Styles de police</vt:lpstr>
      <vt:lpstr>Éléments de groupement</vt:lpstr>
      <vt:lpstr>Éléments de groupement</vt:lpstr>
      <vt:lpstr>Éléments de groupement</vt:lpstr>
      <vt:lpstr>Éléments de groupement</vt:lpstr>
      <vt:lpstr>Éléments de groupement</vt:lpstr>
      <vt:lpstr>Éléments de groupement</vt:lpstr>
      <vt:lpstr>Éléments de groupement</vt:lpstr>
      <vt:lpstr>Éléments de groupement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Bel -</dc:creator>
  <cp:lastModifiedBy>Sabourin Maude</cp:lastModifiedBy>
  <cp:revision>501</cp:revision>
  <dcterms:created xsi:type="dcterms:W3CDTF">2020-12-01T19:15:38Z</dcterms:created>
  <dcterms:modified xsi:type="dcterms:W3CDTF">2024-01-23T02:19:57Z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0x01010082E8F3A5F944EC4CB7F3D39C24C66A69</vt:lpwstr>
  </property>
  <property fmtid="{D5CDD505-2E9C-101B-9397-08002B2CF9AE}" pid="3" name="MediaServiceImageTags">
    <vt:lpwstr/>
  </property>
</Properties>
</file>